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6" r:id="rId1"/>
    <p:sldMasterId id="2147483827" r:id="rId2"/>
    <p:sldMasterId id="2147483828" r:id="rId3"/>
    <p:sldMasterId id="2147483829" r:id="rId4"/>
    <p:sldMasterId id="2147483830" r:id="rId5"/>
    <p:sldMasterId id="2147483831" r:id="rId6"/>
    <p:sldMasterId id="2147483832" r:id="rId7"/>
    <p:sldMasterId id="2147483833" r:id="rId8"/>
  </p:sldMasterIdLst>
  <p:notesMasterIdLst>
    <p:notesMasterId r:id="rId69"/>
  </p:notesMasterIdLst>
  <p:sldIdLst>
    <p:sldId id="256" r:id="rId9"/>
    <p:sldId id="257" r:id="rId10"/>
    <p:sldId id="258" r:id="rId11"/>
    <p:sldId id="259" r:id="rId12"/>
    <p:sldId id="260" r:id="rId13"/>
    <p:sldId id="261" r:id="rId14"/>
    <p:sldId id="262" r:id="rId15"/>
    <p:sldId id="263" r:id="rId16"/>
    <p:sldId id="315"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x="9144000" cy="5143500" type="screen16x9"/>
  <p:notesSz cx="6858000" cy="9144000"/>
  <p:embeddedFontLst>
    <p:embeddedFont>
      <p:font typeface="Bebas Neue" panose="020B0606020202050201" pitchFamily="34" charset="0"/>
      <p:regular r:id="rId70"/>
    </p:embeddedFont>
    <p:embeddedFont>
      <p:font typeface="EB Garamond" panose="00000500000000000000" pitchFamily="2" charset="0"/>
      <p:regular r:id="rId71"/>
      <p:bold r:id="rId72"/>
      <p:italic r:id="rId73"/>
      <p:boldItalic r:id="rId74"/>
    </p:embeddedFont>
    <p:embeddedFont>
      <p:font typeface="Fira Sans Extra Condensed" panose="020B0503050000020004" pitchFamily="34" charset="0"/>
      <p:regular r:id="rId75"/>
      <p:bold r:id="rId76"/>
      <p:italic r:id="rId77"/>
      <p:boldItalic r:id="rId78"/>
    </p:embeddedFont>
    <p:embeddedFont>
      <p:font typeface="Fira Sans Extra Condensed Medium" panose="020B0604020202020204" charset="0"/>
      <p:regular r:id="rId79"/>
      <p:bold r:id="rId80"/>
      <p:italic r:id="rId81"/>
      <p:boldItalic r:id="rId82"/>
    </p:embeddedFont>
    <p:embeddedFont>
      <p:font typeface="Montserrat" panose="00000500000000000000" pitchFamily="2" charset="0"/>
      <p:regular r:id="rId83"/>
      <p:bold r:id="rId84"/>
      <p:italic r:id="rId85"/>
      <p:boldItalic r:id="rId86"/>
    </p:embeddedFont>
    <p:embeddedFont>
      <p:font typeface="Montserrat Black" panose="00000A00000000000000" pitchFamily="2" charset="0"/>
      <p:bold r:id="rId87"/>
      <p:boldItalic r:id="rId88"/>
    </p:embeddedFont>
    <p:embeddedFont>
      <p:font typeface="Montserrat ExtraBold" panose="00000900000000000000" pitchFamily="2" charset="0"/>
      <p:bold r:id="rId89"/>
      <p:boldItalic r:id="rId90"/>
    </p:embeddedFont>
    <p:embeddedFont>
      <p:font typeface="Montserrat Light" panose="00000400000000000000" pitchFamily="2" charset="0"/>
      <p:regular r:id="rId91"/>
      <p:bold r:id="rId92"/>
      <p:italic r:id="rId93"/>
      <p:boldItalic r:id="rId94"/>
    </p:embeddedFont>
    <p:embeddedFont>
      <p:font typeface="Nunito Light" pitchFamily="2" charset="0"/>
      <p:regular r:id="rId95"/>
      <p:italic r:id="rId96"/>
    </p:embeddedFont>
    <p:embeddedFont>
      <p:font typeface="Raleway" pitchFamily="2" charset="0"/>
      <p:regular r:id="rId97"/>
      <p:bold r:id="rId98"/>
      <p:italic r:id="rId99"/>
      <p:boldItalic r:id="rId100"/>
    </p:embeddedFont>
    <p:embeddedFont>
      <p:font typeface="Raleway Black" pitchFamily="2" charset="0"/>
      <p:bold r:id="rId101"/>
      <p:boldItalic r:id="rId102"/>
    </p:embeddedFont>
    <p:embeddedFont>
      <p:font typeface="Raleway ExtraBold" pitchFamily="2" charset="0"/>
      <p:bold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3222"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8.xml"/><Relationship Id="rId107" Type="http://schemas.openxmlformats.org/officeDocument/2006/relationships/theme" Target="theme/theme1.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font" Target="fonts/font5.fntdata"/><Relationship Id="rId79" Type="http://schemas.openxmlformats.org/officeDocument/2006/relationships/font" Target="fonts/font10.fntdata"/><Relationship Id="rId102" Type="http://schemas.openxmlformats.org/officeDocument/2006/relationships/font" Target="fonts/font33.fntdata"/><Relationship Id="rId5" Type="http://schemas.openxmlformats.org/officeDocument/2006/relationships/slideMaster" Target="slideMasters/slideMaster5.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font" Target="fonts/font34.fntdata"/><Relationship Id="rId108"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font" Target="fonts/font30.fntdata"/><Relationship Id="rId101" Type="http://schemas.openxmlformats.org/officeDocument/2006/relationships/font" Target="fonts/font32.fntdata"/><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7.fntdata"/><Relationship Id="rId97" Type="http://schemas.openxmlformats.org/officeDocument/2006/relationships/font" Target="fonts/font28.fntdata"/><Relationship Id="rId104" Type="http://schemas.openxmlformats.org/officeDocument/2006/relationships/font" Target="fonts/font35.fntdata"/><Relationship Id="rId7" Type="http://schemas.openxmlformats.org/officeDocument/2006/relationships/slideMaster" Target="slideMasters/slideMaster7.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font" Target="fonts/font18.fntdata"/><Relationship Id="rId61" Type="http://schemas.openxmlformats.org/officeDocument/2006/relationships/slide" Target="slides/slide53.xml"/><Relationship Id="rId82" Type="http://schemas.openxmlformats.org/officeDocument/2006/relationships/font" Target="fonts/font13.fntdata"/><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font" Target="fonts/font8.fntdata"/><Relationship Id="rId100" Type="http://schemas.openxmlformats.org/officeDocument/2006/relationships/font" Target="fonts/font31.fntdata"/><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font" Target="fonts/font29.fntdata"/><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4"/>
        <p:cNvGrpSpPr/>
        <p:nvPr/>
      </p:nvGrpSpPr>
      <p:grpSpPr>
        <a:xfrm>
          <a:off x="0" y="0"/>
          <a:ext cx="0" cy="0"/>
          <a:chOff x="0" y="0"/>
          <a:chExt cx="0" cy="0"/>
        </a:xfrm>
      </p:grpSpPr>
      <p:sp>
        <p:nvSpPr>
          <p:cNvPr id="8765" name="Google Shape;8765;g29367e81f34_1_1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6" name="Google Shape;8766;g29367e81f34_1_1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1"/>
        <p:cNvGrpSpPr/>
        <p:nvPr/>
      </p:nvGrpSpPr>
      <p:grpSpPr>
        <a:xfrm>
          <a:off x="0" y="0"/>
          <a:ext cx="0" cy="0"/>
          <a:chOff x="0" y="0"/>
          <a:chExt cx="0" cy="0"/>
        </a:xfrm>
      </p:grpSpPr>
      <p:sp>
        <p:nvSpPr>
          <p:cNvPr id="9212" name="Google Shape;9212;g25e8ea5c02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3" name="Google Shape;9213;g25e8ea5c02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3"/>
        <p:cNvGrpSpPr/>
        <p:nvPr/>
      </p:nvGrpSpPr>
      <p:grpSpPr>
        <a:xfrm>
          <a:off x="0" y="0"/>
          <a:ext cx="0" cy="0"/>
          <a:chOff x="0" y="0"/>
          <a:chExt cx="0" cy="0"/>
        </a:xfrm>
      </p:grpSpPr>
      <p:sp>
        <p:nvSpPr>
          <p:cNvPr id="9234" name="Google Shape;9234;g25e8ea5c025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5" name="Google Shape;9235;g25e8ea5c02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1"/>
        <p:cNvGrpSpPr/>
        <p:nvPr/>
      </p:nvGrpSpPr>
      <p:grpSpPr>
        <a:xfrm>
          <a:off x="0" y="0"/>
          <a:ext cx="0" cy="0"/>
          <a:chOff x="0" y="0"/>
          <a:chExt cx="0" cy="0"/>
        </a:xfrm>
      </p:grpSpPr>
      <p:sp>
        <p:nvSpPr>
          <p:cNvPr id="9262" name="Google Shape;9262;g294b2bd58bc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3" name="Google Shape;9263;g294b2bd58b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7"/>
        <p:cNvGrpSpPr/>
        <p:nvPr/>
      </p:nvGrpSpPr>
      <p:grpSpPr>
        <a:xfrm>
          <a:off x="0" y="0"/>
          <a:ext cx="0" cy="0"/>
          <a:chOff x="0" y="0"/>
          <a:chExt cx="0" cy="0"/>
        </a:xfrm>
      </p:grpSpPr>
      <p:sp>
        <p:nvSpPr>
          <p:cNvPr id="9298" name="Google Shape;9298;g28e147a3198_0_1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9" name="Google Shape;9299;g28e147a3198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9"/>
        <p:cNvGrpSpPr/>
        <p:nvPr/>
      </p:nvGrpSpPr>
      <p:grpSpPr>
        <a:xfrm>
          <a:off x="0" y="0"/>
          <a:ext cx="0" cy="0"/>
          <a:chOff x="0" y="0"/>
          <a:chExt cx="0" cy="0"/>
        </a:xfrm>
      </p:grpSpPr>
      <p:sp>
        <p:nvSpPr>
          <p:cNvPr id="9380" name="Google Shape;9380;g294b2bd58bc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1" name="Google Shape;9381;g294b2bd58bc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0"/>
        <p:cNvGrpSpPr/>
        <p:nvPr/>
      </p:nvGrpSpPr>
      <p:grpSpPr>
        <a:xfrm>
          <a:off x="0" y="0"/>
          <a:ext cx="0" cy="0"/>
          <a:chOff x="0" y="0"/>
          <a:chExt cx="0" cy="0"/>
        </a:xfrm>
      </p:grpSpPr>
      <p:sp>
        <p:nvSpPr>
          <p:cNvPr id="9411" name="Google Shape;9411;g28e147a3198_0_2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2" name="Google Shape;9412;g28e147a3198_0_2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6"/>
        <p:cNvGrpSpPr/>
        <p:nvPr/>
      </p:nvGrpSpPr>
      <p:grpSpPr>
        <a:xfrm>
          <a:off x="0" y="0"/>
          <a:ext cx="0" cy="0"/>
          <a:chOff x="0" y="0"/>
          <a:chExt cx="0" cy="0"/>
        </a:xfrm>
      </p:grpSpPr>
      <p:sp>
        <p:nvSpPr>
          <p:cNvPr id="9497" name="Google Shape;9497;g297325909f3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8" name="Google Shape;9498;g297325909f3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2"/>
        <p:cNvGrpSpPr/>
        <p:nvPr/>
      </p:nvGrpSpPr>
      <p:grpSpPr>
        <a:xfrm>
          <a:off x="0" y="0"/>
          <a:ext cx="0" cy="0"/>
          <a:chOff x="0" y="0"/>
          <a:chExt cx="0" cy="0"/>
        </a:xfrm>
      </p:grpSpPr>
      <p:sp>
        <p:nvSpPr>
          <p:cNvPr id="9503" name="Google Shape;9503;g2603b56bff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4" name="Google Shape;9504;g2603b56bf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7"/>
        <p:cNvGrpSpPr/>
        <p:nvPr/>
      </p:nvGrpSpPr>
      <p:grpSpPr>
        <a:xfrm>
          <a:off x="0" y="0"/>
          <a:ext cx="0" cy="0"/>
          <a:chOff x="0" y="0"/>
          <a:chExt cx="0" cy="0"/>
        </a:xfrm>
      </p:grpSpPr>
      <p:sp>
        <p:nvSpPr>
          <p:cNvPr id="9508" name="Google Shape;9508;g297325909f3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9" name="Google Shape;9509;g297325909f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3"/>
        <p:cNvGrpSpPr/>
        <p:nvPr/>
      </p:nvGrpSpPr>
      <p:grpSpPr>
        <a:xfrm>
          <a:off x="0" y="0"/>
          <a:ext cx="0" cy="0"/>
          <a:chOff x="0" y="0"/>
          <a:chExt cx="0" cy="0"/>
        </a:xfrm>
      </p:grpSpPr>
      <p:sp>
        <p:nvSpPr>
          <p:cNvPr id="9514" name="Google Shape;9514;g298d9af50e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5" name="Google Shape;9515;g298d9af50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1"/>
        <p:cNvGrpSpPr/>
        <p:nvPr/>
      </p:nvGrpSpPr>
      <p:grpSpPr>
        <a:xfrm>
          <a:off x="0" y="0"/>
          <a:ext cx="0" cy="0"/>
          <a:chOff x="0" y="0"/>
          <a:chExt cx="0" cy="0"/>
        </a:xfrm>
      </p:grpSpPr>
      <p:sp>
        <p:nvSpPr>
          <p:cNvPr id="8852" name="Google Shape;8852;g29367e81f34_1_3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3" name="Google Shape;8853;g29367e81f34_1_3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8"/>
        <p:cNvGrpSpPr/>
        <p:nvPr/>
      </p:nvGrpSpPr>
      <p:grpSpPr>
        <a:xfrm>
          <a:off x="0" y="0"/>
          <a:ext cx="0" cy="0"/>
          <a:chOff x="0" y="0"/>
          <a:chExt cx="0" cy="0"/>
        </a:xfrm>
      </p:grpSpPr>
      <p:sp>
        <p:nvSpPr>
          <p:cNvPr id="9519" name="Google Shape;9519;g26058463ab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0" name="Google Shape;9520;g26058463ab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5"/>
        <p:cNvGrpSpPr/>
        <p:nvPr/>
      </p:nvGrpSpPr>
      <p:grpSpPr>
        <a:xfrm>
          <a:off x="0" y="0"/>
          <a:ext cx="0" cy="0"/>
          <a:chOff x="0" y="0"/>
          <a:chExt cx="0" cy="0"/>
        </a:xfrm>
      </p:grpSpPr>
      <p:sp>
        <p:nvSpPr>
          <p:cNvPr id="9526" name="Google Shape;9526;g2988e21330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7" name="Google Shape;9527;g2988e21330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5"/>
        <p:cNvGrpSpPr/>
        <p:nvPr/>
      </p:nvGrpSpPr>
      <p:grpSpPr>
        <a:xfrm>
          <a:off x="0" y="0"/>
          <a:ext cx="0" cy="0"/>
          <a:chOff x="0" y="0"/>
          <a:chExt cx="0" cy="0"/>
        </a:xfrm>
      </p:grpSpPr>
      <p:sp>
        <p:nvSpPr>
          <p:cNvPr id="9536" name="Google Shape;9536;g298e3ed5330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7" name="Google Shape;9537;g298e3ed533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5"/>
        <p:cNvGrpSpPr/>
        <p:nvPr/>
      </p:nvGrpSpPr>
      <p:grpSpPr>
        <a:xfrm>
          <a:off x="0" y="0"/>
          <a:ext cx="0" cy="0"/>
          <a:chOff x="0" y="0"/>
          <a:chExt cx="0" cy="0"/>
        </a:xfrm>
      </p:grpSpPr>
      <p:sp>
        <p:nvSpPr>
          <p:cNvPr id="9546" name="Google Shape;9546;g298e3ed5330_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7" name="Google Shape;9547;g298e3ed5330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5"/>
        <p:cNvGrpSpPr/>
        <p:nvPr/>
      </p:nvGrpSpPr>
      <p:grpSpPr>
        <a:xfrm>
          <a:off x="0" y="0"/>
          <a:ext cx="0" cy="0"/>
          <a:chOff x="0" y="0"/>
          <a:chExt cx="0" cy="0"/>
        </a:xfrm>
      </p:grpSpPr>
      <p:sp>
        <p:nvSpPr>
          <p:cNvPr id="9556" name="Google Shape;9556;g298e3ed5330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7" name="Google Shape;9557;g298e3ed5330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5"/>
        <p:cNvGrpSpPr/>
        <p:nvPr/>
      </p:nvGrpSpPr>
      <p:grpSpPr>
        <a:xfrm>
          <a:off x="0" y="0"/>
          <a:ext cx="0" cy="0"/>
          <a:chOff x="0" y="0"/>
          <a:chExt cx="0" cy="0"/>
        </a:xfrm>
      </p:grpSpPr>
      <p:sp>
        <p:nvSpPr>
          <p:cNvPr id="9566" name="Google Shape;9566;g298e3ed5330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7" name="Google Shape;9567;g298e3ed5330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5"/>
        <p:cNvGrpSpPr/>
        <p:nvPr/>
      </p:nvGrpSpPr>
      <p:grpSpPr>
        <a:xfrm>
          <a:off x="0" y="0"/>
          <a:ext cx="0" cy="0"/>
          <a:chOff x="0" y="0"/>
          <a:chExt cx="0" cy="0"/>
        </a:xfrm>
      </p:grpSpPr>
      <p:sp>
        <p:nvSpPr>
          <p:cNvPr id="9576" name="Google Shape;9576;g297325909f3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7" name="Google Shape;9577;g297325909f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0"/>
        <p:cNvGrpSpPr/>
        <p:nvPr/>
      </p:nvGrpSpPr>
      <p:grpSpPr>
        <a:xfrm>
          <a:off x="0" y="0"/>
          <a:ext cx="0" cy="0"/>
          <a:chOff x="0" y="0"/>
          <a:chExt cx="0" cy="0"/>
        </a:xfrm>
      </p:grpSpPr>
      <p:sp>
        <p:nvSpPr>
          <p:cNvPr id="9581" name="Google Shape;9581;g297325909f3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2" name="Google Shape;9582;g297325909f3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7"/>
        <p:cNvGrpSpPr/>
        <p:nvPr/>
      </p:nvGrpSpPr>
      <p:grpSpPr>
        <a:xfrm>
          <a:off x="0" y="0"/>
          <a:ext cx="0" cy="0"/>
          <a:chOff x="0" y="0"/>
          <a:chExt cx="0" cy="0"/>
        </a:xfrm>
      </p:grpSpPr>
      <p:sp>
        <p:nvSpPr>
          <p:cNvPr id="9588" name="Google Shape;9588;g297325909f3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9" name="Google Shape;9589;g297325909f3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5"/>
        <p:cNvGrpSpPr/>
        <p:nvPr/>
      </p:nvGrpSpPr>
      <p:grpSpPr>
        <a:xfrm>
          <a:off x="0" y="0"/>
          <a:ext cx="0" cy="0"/>
          <a:chOff x="0" y="0"/>
          <a:chExt cx="0" cy="0"/>
        </a:xfrm>
      </p:grpSpPr>
      <p:sp>
        <p:nvSpPr>
          <p:cNvPr id="9596" name="Google Shape;9596;g260531114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7" name="Google Shape;9597;g260531114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4"/>
        <p:cNvGrpSpPr/>
        <p:nvPr/>
      </p:nvGrpSpPr>
      <p:grpSpPr>
        <a:xfrm>
          <a:off x="0" y="0"/>
          <a:ext cx="0" cy="0"/>
          <a:chOff x="0" y="0"/>
          <a:chExt cx="0" cy="0"/>
        </a:xfrm>
      </p:grpSpPr>
      <p:sp>
        <p:nvSpPr>
          <p:cNvPr id="8915" name="Google Shape;8915;g29367e81f34_1_6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6" name="Google Shape;8916;g29367e81f34_1_6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3"/>
        <p:cNvGrpSpPr/>
        <p:nvPr/>
      </p:nvGrpSpPr>
      <p:grpSpPr>
        <a:xfrm>
          <a:off x="0" y="0"/>
          <a:ext cx="0" cy="0"/>
          <a:chOff x="0" y="0"/>
          <a:chExt cx="0" cy="0"/>
        </a:xfrm>
      </p:grpSpPr>
      <p:sp>
        <p:nvSpPr>
          <p:cNvPr id="9604" name="Google Shape;9604;g260531114a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5" name="Google Shape;9605;g260531114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1"/>
        <p:cNvGrpSpPr/>
        <p:nvPr/>
      </p:nvGrpSpPr>
      <p:grpSpPr>
        <a:xfrm>
          <a:off x="0" y="0"/>
          <a:ext cx="0" cy="0"/>
          <a:chOff x="0" y="0"/>
          <a:chExt cx="0" cy="0"/>
        </a:xfrm>
      </p:grpSpPr>
      <p:sp>
        <p:nvSpPr>
          <p:cNvPr id="9612" name="Google Shape;9612;g260531114a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3" name="Google Shape;9613;g260531114a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9"/>
        <p:cNvGrpSpPr/>
        <p:nvPr/>
      </p:nvGrpSpPr>
      <p:grpSpPr>
        <a:xfrm>
          <a:off x="0" y="0"/>
          <a:ext cx="0" cy="0"/>
          <a:chOff x="0" y="0"/>
          <a:chExt cx="0" cy="0"/>
        </a:xfrm>
      </p:grpSpPr>
      <p:sp>
        <p:nvSpPr>
          <p:cNvPr id="9620" name="Google Shape;9620;g260531114a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1" name="Google Shape;9621;g260531114a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7"/>
        <p:cNvGrpSpPr/>
        <p:nvPr/>
      </p:nvGrpSpPr>
      <p:grpSpPr>
        <a:xfrm>
          <a:off x="0" y="0"/>
          <a:ext cx="0" cy="0"/>
          <a:chOff x="0" y="0"/>
          <a:chExt cx="0" cy="0"/>
        </a:xfrm>
      </p:grpSpPr>
      <p:sp>
        <p:nvSpPr>
          <p:cNvPr id="9628" name="Google Shape;9628;g260531114a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9" name="Google Shape;9629;g260531114a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5"/>
        <p:cNvGrpSpPr/>
        <p:nvPr/>
      </p:nvGrpSpPr>
      <p:grpSpPr>
        <a:xfrm>
          <a:off x="0" y="0"/>
          <a:ext cx="0" cy="0"/>
          <a:chOff x="0" y="0"/>
          <a:chExt cx="0" cy="0"/>
        </a:xfrm>
      </p:grpSpPr>
      <p:sp>
        <p:nvSpPr>
          <p:cNvPr id="9636" name="Google Shape;9636;g26058463ab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7" name="Google Shape;9637;g26058463ab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3"/>
        <p:cNvGrpSpPr/>
        <p:nvPr/>
      </p:nvGrpSpPr>
      <p:grpSpPr>
        <a:xfrm>
          <a:off x="0" y="0"/>
          <a:ext cx="0" cy="0"/>
          <a:chOff x="0" y="0"/>
          <a:chExt cx="0" cy="0"/>
        </a:xfrm>
      </p:grpSpPr>
      <p:sp>
        <p:nvSpPr>
          <p:cNvPr id="9644" name="Google Shape;9644;g26058463ab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5" name="Google Shape;9645;g26058463ab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1"/>
        <p:cNvGrpSpPr/>
        <p:nvPr/>
      </p:nvGrpSpPr>
      <p:grpSpPr>
        <a:xfrm>
          <a:off x="0" y="0"/>
          <a:ext cx="0" cy="0"/>
          <a:chOff x="0" y="0"/>
          <a:chExt cx="0" cy="0"/>
        </a:xfrm>
      </p:grpSpPr>
      <p:sp>
        <p:nvSpPr>
          <p:cNvPr id="9652" name="Google Shape;9652;g26058463ab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3" name="Google Shape;9653;g26058463ab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9"/>
        <p:cNvGrpSpPr/>
        <p:nvPr/>
      </p:nvGrpSpPr>
      <p:grpSpPr>
        <a:xfrm>
          <a:off x="0" y="0"/>
          <a:ext cx="0" cy="0"/>
          <a:chOff x="0" y="0"/>
          <a:chExt cx="0" cy="0"/>
        </a:xfrm>
      </p:grpSpPr>
      <p:sp>
        <p:nvSpPr>
          <p:cNvPr id="9660" name="Google Shape;9660;g26058463abe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1" name="Google Shape;9661;g26058463ab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7"/>
        <p:cNvGrpSpPr/>
        <p:nvPr/>
      </p:nvGrpSpPr>
      <p:grpSpPr>
        <a:xfrm>
          <a:off x="0" y="0"/>
          <a:ext cx="0" cy="0"/>
          <a:chOff x="0" y="0"/>
          <a:chExt cx="0" cy="0"/>
        </a:xfrm>
      </p:grpSpPr>
      <p:sp>
        <p:nvSpPr>
          <p:cNvPr id="9668" name="Google Shape;9668;g2986966eaf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9" name="Google Shape;9669;g2986966eaf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2"/>
        <p:cNvGrpSpPr/>
        <p:nvPr/>
      </p:nvGrpSpPr>
      <p:grpSpPr>
        <a:xfrm>
          <a:off x="0" y="0"/>
          <a:ext cx="0" cy="0"/>
          <a:chOff x="0" y="0"/>
          <a:chExt cx="0" cy="0"/>
        </a:xfrm>
      </p:grpSpPr>
      <p:sp>
        <p:nvSpPr>
          <p:cNvPr id="9673" name="Google Shape;9673;g25e8ea5c025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4" name="Google Shape;9674;g25e8ea5c02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6"/>
        <p:cNvGrpSpPr/>
        <p:nvPr/>
      </p:nvGrpSpPr>
      <p:grpSpPr>
        <a:xfrm>
          <a:off x="0" y="0"/>
          <a:ext cx="0" cy="0"/>
          <a:chOff x="0" y="0"/>
          <a:chExt cx="0" cy="0"/>
        </a:xfrm>
      </p:grpSpPr>
      <p:sp>
        <p:nvSpPr>
          <p:cNvPr id="8997" name="Google Shape;8997;g295377cb8b7_0_2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8" name="Google Shape;8998;g295377cb8b7_0_2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7"/>
        <p:cNvGrpSpPr/>
        <p:nvPr/>
      </p:nvGrpSpPr>
      <p:grpSpPr>
        <a:xfrm>
          <a:off x="0" y="0"/>
          <a:ext cx="0" cy="0"/>
          <a:chOff x="0" y="0"/>
          <a:chExt cx="0" cy="0"/>
        </a:xfrm>
      </p:grpSpPr>
      <p:sp>
        <p:nvSpPr>
          <p:cNvPr id="9678" name="Google Shape;9678;g26058463ab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9" name="Google Shape;9679;g26058463ab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3"/>
        <p:cNvGrpSpPr/>
        <p:nvPr/>
      </p:nvGrpSpPr>
      <p:grpSpPr>
        <a:xfrm>
          <a:off x="0" y="0"/>
          <a:ext cx="0" cy="0"/>
          <a:chOff x="0" y="0"/>
          <a:chExt cx="0" cy="0"/>
        </a:xfrm>
      </p:grpSpPr>
      <p:sp>
        <p:nvSpPr>
          <p:cNvPr id="9684" name="Google Shape;9684;g297325909f3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5" name="Google Shape;9685;g297325909f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9"/>
        <p:cNvGrpSpPr/>
        <p:nvPr/>
      </p:nvGrpSpPr>
      <p:grpSpPr>
        <a:xfrm>
          <a:off x="0" y="0"/>
          <a:ext cx="0" cy="0"/>
          <a:chOff x="0" y="0"/>
          <a:chExt cx="0" cy="0"/>
        </a:xfrm>
      </p:grpSpPr>
      <p:sp>
        <p:nvSpPr>
          <p:cNvPr id="9690" name="Google Shape;9690;g2608ea2ee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1" name="Google Shape;9691;g2608ea2ee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5"/>
        <p:cNvGrpSpPr/>
        <p:nvPr/>
      </p:nvGrpSpPr>
      <p:grpSpPr>
        <a:xfrm>
          <a:off x="0" y="0"/>
          <a:ext cx="0" cy="0"/>
          <a:chOff x="0" y="0"/>
          <a:chExt cx="0" cy="0"/>
        </a:xfrm>
      </p:grpSpPr>
      <p:sp>
        <p:nvSpPr>
          <p:cNvPr id="9696" name="Google Shape;9696;g2986966eaf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7" name="Google Shape;9697;g2986966eaf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1"/>
        <p:cNvGrpSpPr/>
        <p:nvPr/>
      </p:nvGrpSpPr>
      <p:grpSpPr>
        <a:xfrm>
          <a:off x="0" y="0"/>
          <a:ext cx="0" cy="0"/>
          <a:chOff x="0" y="0"/>
          <a:chExt cx="0" cy="0"/>
        </a:xfrm>
      </p:grpSpPr>
      <p:sp>
        <p:nvSpPr>
          <p:cNvPr id="9712" name="Google Shape;9712;g29a6b2917d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3" name="Google Shape;9713;g29a6b2917d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8"/>
        <p:cNvGrpSpPr/>
        <p:nvPr/>
      </p:nvGrpSpPr>
      <p:grpSpPr>
        <a:xfrm>
          <a:off x="0" y="0"/>
          <a:ext cx="0" cy="0"/>
          <a:chOff x="0" y="0"/>
          <a:chExt cx="0" cy="0"/>
        </a:xfrm>
      </p:grpSpPr>
      <p:sp>
        <p:nvSpPr>
          <p:cNvPr id="9719" name="Google Shape;9719;g29a6b2917d7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0" name="Google Shape;9720;g29a6b2917d7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5"/>
        <p:cNvGrpSpPr/>
        <p:nvPr/>
      </p:nvGrpSpPr>
      <p:grpSpPr>
        <a:xfrm>
          <a:off x="0" y="0"/>
          <a:ext cx="0" cy="0"/>
          <a:chOff x="0" y="0"/>
          <a:chExt cx="0" cy="0"/>
        </a:xfrm>
      </p:grpSpPr>
      <p:sp>
        <p:nvSpPr>
          <p:cNvPr id="9726" name="Google Shape;9726;g29a6b2917d7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7" name="Google Shape;9727;g29a6b2917d7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2"/>
        <p:cNvGrpSpPr/>
        <p:nvPr/>
      </p:nvGrpSpPr>
      <p:grpSpPr>
        <a:xfrm>
          <a:off x="0" y="0"/>
          <a:ext cx="0" cy="0"/>
          <a:chOff x="0" y="0"/>
          <a:chExt cx="0" cy="0"/>
        </a:xfrm>
      </p:grpSpPr>
      <p:sp>
        <p:nvSpPr>
          <p:cNvPr id="9733" name="Google Shape;9733;g29a6b2917d7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4" name="Google Shape;9734;g29a6b2917d7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9"/>
        <p:cNvGrpSpPr/>
        <p:nvPr/>
      </p:nvGrpSpPr>
      <p:grpSpPr>
        <a:xfrm>
          <a:off x="0" y="0"/>
          <a:ext cx="0" cy="0"/>
          <a:chOff x="0" y="0"/>
          <a:chExt cx="0" cy="0"/>
        </a:xfrm>
      </p:grpSpPr>
      <p:sp>
        <p:nvSpPr>
          <p:cNvPr id="9740" name="Google Shape;9740;g29a6b2917d7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1" name="Google Shape;9741;g29a6b2917d7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6"/>
        <p:cNvGrpSpPr/>
        <p:nvPr/>
      </p:nvGrpSpPr>
      <p:grpSpPr>
        <a:xfrm>
          <a:off x="0" y="0"/>
          <a:ext cx="0" cy="0"/>
          <a:chOff x="0" y="0"/>
          <a:chExt cx="0" cy="0"/>
        </a:xfrm>
      </p:grpSpPr>
      <p:sp>
        <p:nvSpPr>
          <p:cNvPr id="9747" name="Google Shape;9747;g26159c6b7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8" name="Google Shape;9748;g26159c6b7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7"/>
        <p:cNvGrpSpPr/>
        <p:nvPr/>
      </p:nvGrpSpPr>
      <p:grpSpPr>
        <a:xfrm>
          <a:off x="0" y="0"/>
          <a:ext cx="0" cy="0"/>
          <a:chOff x="0" y="0"/>
          <a:chExt cx="0" cy="0"/>
        </a:xfrm>
      </p:grpSpPr>
      <p:sp>
        <p:nvSpPr>
          <p:cNvPr id="9008" name="Google Shape;9008;g2959c4a5c96_0_1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9" name="Google Shape;9009;g2959c4a5c96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1"/>
        <p:cNvGrpSpPr/>
        <p:nvPr/>
      </p:nvGrpSpPr>
      <p:grpSpPr>
        <a:xfrm>
          <a:off x="0" y="0"/>
          <a:ext cx="0" cy="0"/>
          <a:chOff x="0" y="0"/>
          <a:chExt cx="0" cy="0"/>
        </a:xfrm>
      </p:grpSpPr>
      <p:sp>
        <p:nvSpPr>
          <p:cNvPr id="9752" name="Google Shape;9752;g29a6b2917d7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3" name="Google Shape;9753;g29a6b2917d7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7"/>
        <p:cNvGrpSpPr/>
        <p:nvPr/>
      </p:nvGrpSpPr>
      <p:grpSpPr>
        <a:xfrm>
          <a:off x="0" y="0"/>
          <a:ext cx="0" cy="0"/>
          <a:chOff x="0" y="0"/>
          <a:chExt cx="0" cy="0"/>
        </a:xfrm>
      </p:grpSpPr>
      <p:sp>
        <p:nvSpPr>
          <p:cNvPr id="9758" name="Google Shape;9758;g29a6b2917d7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9" name="Google Shape;9759;g29a6b2917d7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2"/>
        <p:cNvGrpSpPr/>
        <p:nvPr/>
      </p:nvGrpSpPr>
      <p:grpSpPr>
        <a:xfrm>
          <a:off x="0" y="0"/>
          <a:ext cx="0" cy="0"/>
          <a:chOff x="0" y="0"/>
          <a:chExt cx="0" cy="0"/>
        </a:xfrm>
      </p:grpSpPr>
      <p:sp>
        <p:nvSpPr>
          <p:cNvPr id="9763" name="Google Shape;9763;g29a6b2917d7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4" name="Google Shape;9764;g29a6b2917d7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7"/>
        <p:cNvGrpSpPr/>
        <p:nvPr/>
      </p:nvGrpSpPr>
      <p:grpSpPr>
        <a:xfrm>
          <a:off x="0" y="0"/>
          <a:ext cx="0" cy="0"/>
          <a:chOff x="0" y="0"/>
          <a:chExt cx="0" cy="0"/>
        </a:xfrm>
      </p:grpSpPr>
      <p:sp>
        <p:nvSpPr>
          <p:cNvPr id="9768" name="Google Shape;9768;g29a6b2917d7_3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9" name="Google Shape;9769;g29a6b2917d7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2"/>
        <p:cNvGrpSpPr/>
        <p:nvPr/>
      </p:nvGrpSpPr>
      <p:grpSpPr>
        <a:xfrm>
          <a:off x="0" y="0"/>
          <a:ext cx="0" cy="0"/>
          <a:chOff x="0" y="0"/>
          <a:chExt cx="0" cy="0"/>
        </a:xfrm>
      </p:grpSpPr>
      <p:sp>
        <p:nvSpPr>
          <p:cNvPr id="9773" name="Google Shape;9773;g29a6b2917d7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4" name="Google Shape;9774;g29a6b2917d7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7"/>
        <p:cNvGrpSpPr/>
        <p:nvPr/>
      </p:nvGrpSpPr>
      <p:grpSpPr>
        <a:xfrm>
          <a:off x="0" y="0"/>
          <a:ext cx="0" cy="0"/>
          <a:chOff x="0" y="0"/>
          <a:chExt cx="0" cy="0"/>
        </a:xfrm>
      </p:grpSpPr>
      <p:sp>
        <p:nvSpPr>
          <p:cNvPr id="9778" name="Google Shape;9778;g29a6b2917d7_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9" name="Google Shape;9779;g29a6b2917d7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2"/>
        <p:cNvGrpSpPr/>
        <p:nvPr/>
      </p:nvGrpSpPr>
      <p:grpSpPr>
        <a:xfrm>
          <a:off x="0" y="0"/>
          <a:ext cx="0" cy="0"/>
          <a:chOff x="0" y="0"/>
          <a:chExt cx="0" cy="0"/>
        </a:xfrm>
      </p:grpSpPr>
      <p:sp>
        <p:nvSpPr>
          <p:cNvPr id="9783" name="Google Shape;9783;g28e147a3198_0_2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4" name="Google Shape;9784;g28e147a3198_0_2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4"/>
        <p:cNvGrpSpPr/>
        <p:nvPr/>
      </p:nvGrpSpPr>
      <p:grpSpPr>
        <a:xfrm>
          <a:off x="0" y="0"/>
          <a:ext cx="0" cy="0"/>
          <a:chOff x="0" y="0"/>
          <a:chExt cx="0" cy="0"/>
        </a:xfrm>
      </p:grpSpPr>
      <p:sp>
        <p:nvSpPr>
          <p:cNvPr id="9865" name="Google Shape;9865;g261618f1094_1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6" name="Google Shape;9866;g261618f1094_1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8"/>
        <p:cNvGrpSpPr/>
        <p:nvPr/>
      </p:nvGrpSpPr>
      <p:grpSpPr>
        <a:xfrm>
          <a:off x="0" y="0"/>
          <a:ext cx="0" cy="0"/>
          <a:chOff x="0" y="0"/>
          <a:chExt cx="0" cy="0"/>
        </a:xfrm>
      </p:grpSpPr>
      <p:sp>
        <p:nvSpPr>
          <p:cNvPr id="9899" name="Google Shape;9899;g2986966eaf0_0_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0" name="Google Shape;9900;g2986966eaf0_0_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1"/>
        <p:cNvGrpSpPr/>
        <p:nvPr/>
      </p:nvGrpSpPr>
      <p:grpSpPr>
        <a:xfrm>
          <a:off x="0" y="0"/>
          <a:ext cx="0" cy="0"/>
          <a:chOff x="0" y="0"/>
          <a:chExt cx="0" cy="0"/>
        </a:xfrm>
      </p:grpSpPr>
      <p:sp>
        <p:nvSpPr>
          <p:cNvPr id="9992" name="Google Shape;9992;g29a6b2917d7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3" name="Google Shape;9993;g29a6b2917d7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5"/>
        <p:cNvGrpSpPr/>
        <p:nvPr/>
      </p:nvGrpSpPr>
      <p:grpSpPr>
        <a:xfrm>
          <a:off x="0" y="0"/>
          <a:ext cx="0" cy="0"/>
          <a:chOff x="0" y="0"/>
          <a:chExt cx="0" cy="0"/>
        </a:xfrm>
      </p:grpSpPr>
      <p:sp>
        <p:nvSpPr>
          <p:cNvPr id="9026" name="Google Shape;9026;g2959c4a5c96_0_2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7" name="Google Shape;9027;g2959c4a5c96_0_2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7"/>
        <p:cNvGrpSpPr/>
        <p:nvPr/>
      </p:nvGrpSpPr>
      <p:grpSpPr>
        <a:xfrm>
          <a:off x="0" y="0"/>
          <a:ext cx="0" cy="0"/>
          <a:chOff x="0" y="0"/>
          <a:chExt cx="0" cy="0"/>
        </a:xfrm>
      </p:grpSpPr>
      <p:sp>
        <p:nvSpPr>
          <p:cNvPr id="9998" name="Google Shape;9998;g29ae005dd4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9" name="Google Shape;9999;g29ae005dd4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7"/>
        <p:cNvGrpSpPr/>
        <p:nvPr/>
      </p:nvGrpSpPr>
      <p:grpSpPr>
        <a:xfrm>
          <a:off x="0" y="0"/>
          <a:ext cx="0" cy="0"/>
          <a:chOff x="0" y="0"/>
          <a:chExt cx="0" cy="0"/>
        </a:xfrm>
      </p:grpSpPr>
      <p:sp>
        <p:nvSpPr>
          <p:cNvPr id="9108" name="Google Shape;9108;g29369c6cb1c_1_1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9" name="Google Shape;9109;g29369c6cb1c_1_1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3"/>
        <p:cNvGrpSpPr/>
        <p:nvPr/>
      </p:nvGrpSpPr>
      <p:grpSpPr>
        <a:xfrm>
          <a:off x="0" y="0"/>
          <a:ext cx="0" cy="0"/>
          <a:chOff x="0" y="0"/>
          <a:chExt cx="0" cy="0"/>
        </a:xfrm>
      </p:grpSpPr>
      <p:sp>
        <p:nvSpPr>
          <p:cNvPr id="9194" name="Google Shape;9194;g294b2bd58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5" name="Google Shape;9195;g294b2bd58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1"/>
        <p:cNvGrpSpPr/>
        <p:nvPr/>
      </p:nvGrpSpPr>
      <p:grpSpPr>
        <a:xfrm>
          <a:off x="0" y="0"/>
          <a:ext cx="0" cy="0"/>
          <a:chOff x="0" y="0"/>
          <a:chExt cx="0" cy="0"/>
        </a:xfrm>
      </p:grpSpPr>
      <p:sp>
        <p:nvSpPr>
          <p:cNvPr id="9262" name="Google Shape;9262;g294b2bd58b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3" name="Google Shape;9263;g294b2bd58b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637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6.xml"/><Relationship Id="rId4" Type="http://schemas.openxmlformats.org/officeDocument/2006/relationships/hyperlink" Target="http://bit.ly/2TtBDfr" TargetMode="Externa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7.xml"/><Relationship Id="rId4" Type="http://schemas.openxmlformats.org/officeDocument/2006/relationships/hyperlink" Target="http://bit.ly/2TtBDfr" TargetMode="Externa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8.xml"/><Relationship Id="rId4" Type="http://schemas.openxmlformats.org/officeDocument/2006/relationships/hyperlink" Target="http://bit.ly/2TtBDfr" TargetMode="Externa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466"/>
        <p:cNvGrpSpPr/>
        <p:nvPr/>
      </p:nvGrpSpPr>
      <p:grpSpPr>
        <a:xfrm>
          <a:off x="0" y="0"/>
          <a:ext cx="0" cy="0"/>
          <a:chOff x="0" y="0"/>
          <a:chExt cx="0" cy="0"/>
        </a:xfrm>
      </p:grpSpPr>
      <p:sp>
        <p:nvSpPr>
          <p:cNvPr id="4467" name="Google Shape;4467;p10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68" name="Google Shape;4468;p105"/>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469" name="Google Shape;4469;p105"/>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70" name="Google Shape;4470;p105"/>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71" name="Google Shape;4471;p105"/>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72" name="Google Shape;4472;p105"/>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473" name="Google Shape;4473;p105"/>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474" name="Google Shape;4474;p105"/>
          <p:cNvGrpSpPr/>
          <p:nvPr/>
        </p:nvGrpSpPr>
        <p:grpSpPr>
          <a:xfrm>
            <a:off x="-140753" y="3654800"/>
            <a:ext cx="3343819" cy="2866383"/>
            <a:chOff x="-140753" y="3620700"/>
            <a:chExt cx="3343819" cy="2866383"/>
          </a:xfrm>
        </p:grpSpPr>
        <p:sp>
          <p:nvSpPr>
            <p:cNvPr id="4475" name="Google Shape;4475;p105"/>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476" name="Google Shape;4476;p105"/>
            <p:cNvGrpSpPr/>
            <p:nvPr/>
          </p:nvGrpSpPr>
          <p:grpSpPr>
            <a:xfrm flipH="1">
              <a:off x="191261" y="4316655"/>
              <a:ext cx="1138764" cy="1855677"/>
              <a:chOff x="525125" y="1486050"/>
              <a:chExt cx="2124163" cy="3461439"/>
            </a:xfrm>
          </p:grpSpPr>
          <p:sp>
            <p:nvSpPr>
              <p:cNvPr id="4477" name="Google Shape;4477;p105"/>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05"/>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05"/>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05"/>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05"/>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05"/>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05"/>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05"/>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5"/>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5"/>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5"/>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5"/>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5"/>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5"/>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05"/>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05"/>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05"/>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05"/>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05"/>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05"/>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05"/>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05"/>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05"/>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05"/>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05"/>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05"/>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05"/>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05"/>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05"/>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05"/>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0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0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05"/>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05"/>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1" name="Google Shape;4511;p105"/>
              <p:cNvGrpSpPr/>
              <p:nvPr/>
            </p:nvGrpSpPr>
            <p:grpSpPr>
              <a:xfrm>
                <a:off x="973439" y="2819098"/>
                <a:ext cx="174934" cy="130542"/>
                <a:chOff x="2714005" y="3446776"/>
                <a:chExt cx="330750" cy="246818"/>
              </a:xfrm>
            </p:grpSpPr>
            <p:sp>
              <p:nvSpPr>
                <p:cNvPr id="4512" name="Google Shape;4512;p10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0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105"/>
              <p:cNvGrpSpPr/>
              <p:nvPr/>
            </p:nvGrpSpPr>
            <p:grpSpPr>
              <a:xfrm>
                <a:off x="1640414" y="2819098"/>
                <a:ext cx="174934" cy="130542"/>
                <a:chOff x="2714005" y="3446776"/>
                <a:chExt cx="330750" cy="246818"/>
              </a:xfrm>
            </p:grpSpPr>
            <p:sp>
              <p:nvSpPr>
                <p:cNvPr id="4515" name="Google Shape;4515;p10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0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17" name="Google Shape;4517;p105"/>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518" name="Google Shape;4518;p105"/>
            <p:cNvGrpSpPr/>
            <p:nvPr/>
          </p:nvGrpSpPr>
          <p:grpSpPr>
            <a:xfrm flipH="1">
              <a:off x="1376499" y="4631405"/>
              <a:ext cx="1138764" cy="1855677"/>
              <a:chOff x="525125" y="1486050"/>
              <a:chExt cx="2124163" cy="3461439"/>
            </a:xfrm>
          </p:grpSpPr>
          <p:sp>
            <p:nvSpPr>
              <p:cNvPr id="4519" name="Google Shape;4519;p105"/>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05"/>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05"/>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05"/>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05"/>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05"/>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05"/>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05"/>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05"/>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05"/>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05"/>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05"/>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05"/>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05"/>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05"/>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05"/>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05"/>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05"/>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05"/>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05"/>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05"/>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05"/>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05"/>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05"/>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05"/>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05"/>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05"/>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05"/>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05"/>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05"/>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0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0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05"/>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05"/>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3" name="Google Shape;4553;p105"/>
              <p:cNvGrpSpPr/>
              <p:nvPr/>
            </p:nvGrpSpPr>
            <p:grpSpPr>
              <a:xfrm>
                <a:off x="973439" y="2819098"/>
                <a:ext cx="174934" cy="130542"/>
                <a:chOff x="2714005" y="3446776"/>
                <a:chExt cx="330750" cy="246818"/>
              </a:xfrm>
            </p:grpSpPr>
            <p:sp>
              <p:nvSpPr>
                <p:cNvPr id="4554" name="Google Shape;4554;p10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0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05"/>
              <p:cNvGrpSpPr/>
              <p:nvPr/>
            </p:nvGrpSpPr>
            <p:grpSpPr>
              <a:xfrm>
                <a:off x="1640414" y="2819098"/>
                <a:ext cx="174934" cy="130542"/>
                <a:chOff x="2714005" y="3446776"/>
                <a:chExt cx="330750" cy="246818"/>
              </a:xfrm>
            </p:grpSpPr>
            <p:sp>
              <p:nvSpPr>
                <p:cNvPr id="4557" name="Google Shape;4557;p10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0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105"/>
            <p:cNvGrpSpPr/>
            <p:nvPr/>
          </p:nvGrpSpPr>
          <p:grpSpPr>
            <a:xfrm>
              <a:off x="2286826" y="4817190"/>
              <a:ext cx="916239" cy="681891"/>
              <a:chOff x="5951675" y="3577056"/>
              <a:chExt cx="1387821" cy="1032855"/>
            </a:xfrm>
          </p:grpSpPr>
          <p:sp>
            <p:nvSpPr>
              <p:cNvPr id="4560" name="Google Shape;4560;p10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0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105"/>
          <p:cNvGrpSpPr/>
          <p:nvPr/>
        </p:nvGrpSpPr>
        <p:grpSpPr>
          <a:xfrm>
            <a:off x="8076651" y="805648"/>
            <a:ext cx="1207342" cy="548414"/>
            <a:chOff x="8927226" y="727348"/>
            <a:chExt cx="1207342" cy="548414"/>
          </a:xfrm>
        </p:grpSpPr>
        <p:sp>
          <p:nvSpPr>
            <p:cNvPr id="4563" name="Google Shape;4563;p105"/>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05"/>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65" name="Google Shape;4565;p10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4566" name="Google Shape;4566;p10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567"/>
        <p:cNvGrpSpPr/>
        <p:nvPr/>
      </p:nvGrpSpPr>
      <p:grpSpPr>
        <a:xfrm>
          <a:off x="0" y="0"/>
          <a:ext cx="0" cy="0"/>
          <a:chOff x="0" y="0"/>
          <a:chExt cx="0" cy="0"/>
        </a:xfrm>
      </p:grpSpPr>
      <p:sp>
        <p:nvSpPr>
          <p:cNvPr id="4568" name="Google Shape;4568;p10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69" name="Google Shape;4569;p106"/>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70" name="Google Shape;4570;p106"/>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71" name="Google Shape;4571;p106"/>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72" name="Google Shape;4572;p106"/>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73" name="Google Shape;4573;p106"/>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74" name="Google Shape;4574;p106"/>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75" name="Google Shape;4575;p106"/>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76" name="Google Shape;4576;p106"/>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577" name="Google Shape;4577;p106"/>
          <p:cNvGrpSpPr/>
          <p:nvPr/>
        </p:nvGrpSpPr>
        <p:grpSpPr>
          <a:xfrm>
            <a:off x="7123176" y="3679125"/>
            <a:ext cx="3927813" cy="2279813"/>
            <a:chOff x="7123176" y="3679125"/>
            <a:chExt cx="3927813" cy="2279813"/>
          </a:xfrm>
        </p:grpSpPr>
        <p:grpSp>
          <p:nvGrpSpPr>
            <p:cNvPr id="4578" name="Google Shape;4578;p106"/>
            <p:cNvGrpSpPr/>
            <p:nvPr/>
          </p:nvGrpSpPr>
          <p:grpSpPr>
            <a:xfrm>
              <a:off x="7123176" y="4640965"/>
              <a:ext cx="916239" cy="681891"/>
              <a:chOff x="5951675" y="3577056"/>
              <a:chExt cx="1387821" cy="1032855"/>
            </a:xfrm>
          </p:grpSpPr>
          <p:sp>
            <p:nvSpPr>
              <p:cNvPr id="4579" name="Google Shape;4579;p106"/>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0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106"/>
            <p:cNvGrpSpPr/>
            <p:nvPr/>
          </p:nvGrpSpPr>
          <p:grpSpPr>
            <a:xfrm>
              <a:off x="7794058" y="4439671"/>
              <a:ext cx="3256931" cy="1519266"/>
              <a:chOff x="5835795" y="2345121"/>
              <a:chExt cx="3256931" cy="1519266"/>
            </a:xfrm>
          </p:grpSpPr>
          <p:sp>
            <p:nvSpPr>
              <p:cNvPr id="4582" name="Google Shape;4582;p106"/>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83" name="Google Shape;4583;p106"/>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06"/>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06"/>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06"/>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06"/>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06"/>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06"/>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06"/>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06"/>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06"/>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06"/>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06"/>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06"/>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06"/>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06"/>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06"/>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06"/>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06"/>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06"/>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06"/>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06"/>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06"/>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06"/>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06"/>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06"/>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06"/>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06"/>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06"/>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06"/>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06"/>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06"/>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06"/>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06"/>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06"/>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06"/>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06"/>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06"/>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06"/>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06"/>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06"/>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06"/>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06"/>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06"/>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06"/>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06"/>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06"/>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06"/>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06"/>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06"/>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06"/>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06"/>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06"/>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06"/>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06"/>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06"/>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06"/>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06"/>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06"/>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06"/>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06"/>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3" name="Google Shape;4643;p106"/>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4644" name="Google Shape;4644;p106"/>
          <p:cNvGrpSpPr/>
          <p:nvPr/>
        </p:nvGrpSpPr>
        <p:grpSpPr>
          <a:xfrm>
            <a:off x="-630649" y="918517"/>
            <a:ext cx="1499092" cy="689481"/>
            <a:chOff x="8727226" y="1200842"/>
            <a:chExt cx="1499092" cy="689481"/>
          </a:xfrm>
        </p:grpSpPr>
        <p:sp>
          <p:nvSpPr>
            <p:cNvPr id="4645" name="Google Shape;4645;p106"/>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06"/>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47" name="Google Shape;4647;p106"/>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4648" name="Google Shape;4648;p106"/>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649"/>
        <p:cNvGrpSpPr/>
        <p:nvPr/>
      </p:nvGrpSpPr>
      <p:grpSpPr>
        <a:xfrm>
          <a:off x="0" y="0"/>
          <a:ext cx="0" cy="0"/>
          <a:chOff x="0" y="0"/>
          <a:chExt cx="0" cy="0"/>
        </a:xfrm>
      </p:grpSpPr>
      <p:sp>
        <p:nvSpPr>
          <p:cNvPr id="4650" name="Google Shape;4650;p10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51" name="Google Shape;4651;p107"/>
          <p:cNvSpPr txBox="1">
            <a:spLocks noGrp="1"/>
          </p:cNvSpPr>
          <p:nvPr>
            <p:ph type="subTitle" idx="1"/>
          </p:nvPr>
        </p:nvSpPr>
        <p:spPr>
          <a:xfrm>
            <a:off x="800226"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52" name="Google Shape;4652;p107"/>
          <p:cNvSpPr txBox="1">
            <a:spLocks noGrp="1"/>
          </p:cNvSpPr>
          <p:nvPr>
            <p:ph type="subTitle" idx="2"/>
          </p:nvPr>
        </p:nvSpPr>
        <p:spPr>
          <a:xfrm>
            <a:off x="3341349"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53" name="Google Shape;4653;p107"/>
          <p:cNvSpPr txBox="1">
            <a:spLocks noGrp="1"/>
          </p:cNvSpPr>
          <p:nvPr>
            <p:ph type="subTitle" idx="3"/>
          </p:nvPr>
        </p:nvSpPr>
        <p:spPr>
          <a:xfrm>
            <a:off x="5887280" y="220259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54" name="Google Shape;4654;p107"/>
          <p:cNvSpPr txBox="1">
            <a:spLocks noGrp="1"/>
          </p:cNvSpPr>
          <p:nvPr>
            <p:ph type="subTitle" idx="4"/>
          </p:nvPr>
        </p:nvSpPr>
        <p:spPr>
          <a:xfrm>
            <a:off x="800226"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55" name="Google Shape;4655;p107"/>
          <p:cNvSpPr txBox="1">
            <a:spLocks noGrp="1"/>
          </p:cNvSpPr>
          <p:nvPr>
            <p:ph type="subTitle" idx="5"/>
          </p:nvPr>
        </p:nvSpPr>
        <p:spPr>
          <a:xfrm>
            <a:off x="3341349"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56" name="Google Shape;4656;p107"/>
          <p:cNvSpPr txBox="1">
            <a:spLocks noGrp="1"/>
          </p:cNvSpPr>
          <p:nvPr>
            <p:ph type="subTitle" idx="6"/>
          </p:nvPr>
        </p:nvSpPr>
        <p:spPr>
          <a:xfrm>
            <a:off x="5887280" y="383572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57" name="Google Shape;4657;p107"/>
          <p:cNvSpPr txBox="1">
            <a:spLocks noGrp="1"/>
          </p:cNvSpPr>
          <p:nvPr>
            <p:ph type="subTitle" idx="7"/>
          </p:nvPr>
        </p:nvSpPr>
        <p:spPr>
          <a:xfrm>
            <a:off x="795076"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58" name="Google Shape;4658;p107"/>
          <p:cNvSpPr txBox="1">
            <a:spLocks noGrp="1"/>
          </p:cNvSpPr>
          <p:nvPr>
            <p:ph type="subTitle" idx="8"/>
          </p:nvPr>
        </p:nvSpPr>
        <p:spPr>
          <a:xfrm>
            <a:off x="3341355"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59" name="Google Shape;4659;p107"/>
          <p:cNvSpPr txBox="1">
            <a:spLocks noGrp="1"/>
          </p:cNvSpPr>
          <p:nvPr>
            <p:ph type="subTitle" idx="9"/>
          </p:nvPr>
        </p:nvSpPr>
        <p:spPr>
          <a:xfrm>
            <a:off x="5892433" y="1801175"/>
            <a:ext cx="24540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60" name="Google Shape;4660;p107"/>
          <p:cNvSpPr txBox="1">
            <a:spLocks noGrp="1"/>
          </p:cNvSpPr>
          <p:nvPr>
            <p:ph type="subTitle" idx="13"/>
          </p:nvPr>
        </p:nvSpPr>
        <p:spPr>
          <a:xfrm>
            <a:off x="795420"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61" name="Google Shape;4661;p107"/>
          <p:cNvSpPr txBox="1">
            <a:spLocks noGrp="1"/>
          </p:cNvSpPr>
          <p:nvPr>
            <p:ph type="subTitle" idx="14"/>
          </p:nvPr>
        </p:nvSpPr>
        <p:spPr>
          <a:xfrm>
            <a:off x="3341355"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62" name="Google Shape;4662;p107"/>
          <p:cNvSpPr txBox="1">
            <a:spLocks noGrp="1"/>
          </p:cNvSpPr>
          <p:nvPr>
            <p:ph type="subTitle" idx="15"/>
          </p:nvPr>
        </p:nvSpPr>
        <p:spPr>
          <a:xfrm>
            <a:off x="5889824"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663" name="Google Shape;4663;p107"/>
          <p:cNvGrpSpPr/>
          <p:nvPr/>
        </p:nvGrpSpPr>
        <p:grpSpPr>
          <a:xfrm>
            <a:off x="-230318" y="3676475"/>
            <a:ext cx="3007833" cy="3060716"/>
            <a:chOff x="-230318" y="3676475"/>
            <a:chExt cx="3007833" cy="3060716"/>
          </a:xfrm>
        </p:grpSpPr>
        <p:grpSp>
          <p:nvGrpSpPr>
            <p:cNvPr id="4664" name="Google Shape;4664;p107"/>
            <p:cNvGrpSpPr/>
            <p:nvPr/>
          </p:nvGrpSpPr>
          <p:grpSpPr>
            <a:xfrm>
              <a:off x="-230318" y="4468770"/>
              <a:ext cx="1163585" cy="2008346"/>
              <a:chOff x="4537475" y="1366675"/>
              <a:chExt cx="1878265" cy="3241882"/>
            </a:xfrm>
          </p:grpSpPr>
          <p:sp>
            <p:nvSpPr>
              <p:cNvPr id="4665" name="Google Shape;4665;p10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0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0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0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0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0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0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0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0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0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0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0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0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0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0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0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0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0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0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0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0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0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0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0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0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0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0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0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0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0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0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0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0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0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0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0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0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0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0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107"/>
            <p:cNvGrpSpPr/>
            <p:nvPr/>
          </p:nvGrpSpPr>
          <p:grpSpPr>
            <a:xfrm>
              <a:off x="971758" y="4728845"/>
              <a:ext cx="1163585" cy="2008346"/>
              <a:chOff x="4537475" y="1366675"/>
              <a:chExt cx="1878265" cy="3241882"/>
            </a:xfrm>
          </p:grpSpPr>
          <p:sp>
            <p:nvSpPr>
              <p:cNvPr id="4705" name="Google Shape;4705;p10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0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0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0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0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0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0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0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0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0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0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0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0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0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0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0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0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0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0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0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0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0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0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0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0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0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0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0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0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0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0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0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0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0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0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0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0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0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0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107"/>
            <p:cNvGrpSpPr/>
            <p:nvPr/>
          </p:nvGrpSpPr>
          <p:grpSpPr>
            <a:xfrm>
              <a:off x="1861276" y="4674340"/>
              <a:ext cx="916239" cy="681891"/>
              <a:chOff x="5951675" y="3577056"/>
              <a:chExt cx="1387821" cy="1032855"/>
            </a:xfrm>
          </p:grpSpPr>
          <p:sp>
            <p:nvSpPr>
              <p:cNvPr id="4745" name="Google Shape;4745;p10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0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7" name="Google Shape;4747;p107"/>
            <p:cNvSpPr/>
            <p:nvPr/>
          </p:nvSpPr>
          <p:spPr>
            <a:xfrm>
              <a:off x="2278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4748" name="Google Shape;4748;p107"/>
          <p:cNvGrpSpPr/>
          <p:nvPr/>
        </p:nvGrpSpPr>
        <p:grpSpPr>
          <a:xfrm>
            <a:off x="8127871" y="805298"/>
            <a:ext cx="1262644" cy="652339"/>
            <a:chOff x="8413221" y="727348"/>
            <a:chExt cx="1262644" cy="652339"/>
          </a:xfrm>
        </p:grpSpPr>
        <p:sp>
          <p:nvSpPr>
            <p:cNvPr id="4749" name="Google Shape;4749;p107"/>
            <p:cNvSpPr/>
            <p:nvPr/>
          </p:nvSpPr>
          <p:spPr>
            <a:xfrm>
              <a:off x="8413221"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07"/>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51" name="Google Shape;4751;p10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4752" name="Google Shape;4752;p10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753"/>
        <p:cNvGrpSpPr/>
        <p:nvPr/>
      </p:nvGrpSpPr>
      <p:grpSpPr>
        <a:xfrm>
          <a:off x="0" y="0"/>
          <a:ext cx="0" cy="0"/>
          <a:chOff x="0" y="0"/>
          <a:chExt cx="0" cy="0"/>
        </a:xfrm>
      </p:grpSpPr>
      <p:sp>
        <p:nvSpPr>
          <p:cNvPr id="4754" name="Google Shape;4754;p108"/>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55" name="Google Shape;4755;p108"/>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56" name="Google Shape;4756;p108"/>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4757" name="Google Shape;4757;p108"/>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58" name="Google Shape;4758;p108"/>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4759" name="Google Shape;4759;p108"/>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760" name="Google Shape;4760;p108"/>
          <p:cNvGrpSpPr/>
          <p:nvPr/>
        </p:nvGrpSpPr>
        <p:grpSpPr>
          <a:xfrm>
            <a:off x="375950" y="-9175"/>
            <a:ext cx="259800" cy="5165400"/>
            <a:chOff x="375950" y="-9175"/>
            <a:chExt cx="259800" cy="5165400"/>
          </a:xfrm>
        </p:grpSpPr>
        <p:cxnSp>
          <p:nvCxnSpPr>
            <p:cNvPr id="4761" name="Google Shape;4761;p108"/>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4762" name="Google Shape;4762;p108"/>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63" name="Google Shape;4763;p108"/>
          <p:cNvGrpSpPr/>
          <p:nvPr/>
        </p:nvGrpSpPr>
        <p:grpSpPr>
          <a:xfrm>
            <a:off x="7227158" y="326425"/>
            <a:ext cx="2221633" cy="1296268"/>
            <a:chOff x="7831046" y="330250"/>
            <a:chExt cx="2221633" cy="1296268"/>
          </a:xfrm>
        </p:grpSpPr>
        <p:sp>
          <p:nvSpPr>
            <p:cNvPr id="4764" name="Google Shape;4764;p108"/>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08"/>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4766"/>
        <p:cNvGrpSpPr/>
        <p:nvPr/>
      </p:nvGrpSpPr>
      <p:grpSpPr>
        <a:xfrm>
          <a:off x="0" y="0"/>
          <a:ext cx="0" cy="0"/>
          <a:chOff x="0" y="0"/>
          <a:chExt cx="0" cy="0"/>
        </a:xfrm>
      </p:grpSpPr>
      <p:sp>
        <p:nvSpPr>
          <p:cNvPr id="4767" name="Google Shape;4767;p10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4768" name="Google Shape;4768;p109"/>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4769" name="Google Shape;4769;p109"/>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70" name="Google Shape;4770;p109"/>
          <p:cNvGrpSpPr/>
          <p:nvPr/>
        </p:nvGrpSpPr>
        <p:grpSpPr>
          <a:xfrm>
            <a:off x="8221034" y="817073"/>
            <a:ext cx="1523506" cy="546814"/>
            <a:chOff x="8558334" y="696473"/>
            <a:chExt cx="1523506" cy="546814"/>
          </a:xfrm>
        </p:grpSpPr>
        <p:sp>
          <p:nvSpPr>
            <p:cNvPr id="4771" name="Google Shape;4771;p109"/>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09"/>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09"/>
          <p:cNvGrpSpPr/>
          <p:nvPr/>
        </p:nvGrpSpPr>
        <p:grpSpPr>
          <a:xfrm>
            <a:off x="-202768" y="3840225"/>
            <a:ext cx="2733508" cy="3023391"/>
            <a:chOff x="-202768" y="3840225"/>
            <a:chExt cx="2733508" cy="3023391"/>
          </a:xfrm>
        </p:grpSpPr>
        <p:grpSp>
          <p:nvGrpSpPr>
            <p:cNvPr id="4774" name="Google Shape;4774;p109"/>
            <p:cNvGrpSpPr/>
            <p:nvPr/>
          </p:nvGrpSpPr>
          <p:grpSpPr>
            <a:xfrm>
              <a:off x="797357" y="4608495"/>
              <a:ext cx="1163585" cy="2008346"/>
              <a:chOff x="4537475" y="1366675"/>
              <a:chExt cx="1878265" cy="3241882"/>
            </a:xfrm>
          </p:grpSpPr>
          <p:sp>
            <p:nvSpPr>
              <p:cNvPr id="4775" name="Google Shape;4775;p109"/>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09"/>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09"/>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09"/>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09"/>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09"/>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09"/>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09"/>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09"/>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09"/>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09"/>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09"/>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09"/>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09"/>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09"/>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09"/>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09"/>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09"/>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09"/>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09"/>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09"/>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09"/>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09"/>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09"/>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09"/>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09"/>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09"/>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09"/>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09"/>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09"/>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09"/>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09"/>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09"/>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09"/>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09"/>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09"/>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09"/>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09"/>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09"/>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09"/>
            <p:cNvGrpSpPr/>
            <p:nvPr/>
          </p:nvGrpSpPr>
          <p:grpSpPr>
            <a:xfrm>
              <a:off x="-202768" y="4855270"/>
              <a:ext cx="1163585" cy="2008346"/>
              <a:chOff x="4537475" y="1366675"/>
              <a:chExt cx="1878265" cy="3241882"/>
            </a:xfrm>
          </p:grpSpPr>
          <p:sp>
            <p:nvSpPr>
              <p:cNvPr id="4815" name="Google Shape;4815;p109"/>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09"/>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09"/>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09"/>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09"/>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09"/>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09"/>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09"/>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09"/>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09"/>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09"/>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09"/>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09"/>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09"/>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09"/>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09"/>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09"/>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09"/>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09"/>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09"/>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09"/>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09"/>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09"/>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09"/>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09"/>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09"/>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09"/>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09"/>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09"/>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09"/>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09"/>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09"/>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09"/>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09"/>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09"/>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09"/>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09"/>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09"/>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09"/>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109"/>
            <p:cNvGrpSpPr/>
            <p:nvPr/>
          </p:nvGrpSpPr>
          <p:grpSpPr>
            <a:xfrm>
              <a:off x="1614501" y="4732765"/>
              <a:ext cx="916239" cy="681891"/>
              <a:chOff x="5951675" y="3577056"/>
              <a:chExt cx="1387821" cy="1032855"/>
            </a:xfrm>
          </p:grpSpPr>
          <p:sp>
            <p:nvSpPr>
              <p:cNvPr id="4855" name="Google Shape;4855;p10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0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7" name="Google Shape;4857;p109"/>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858"/>
        <p:cNvGrpSpPr/>
        <p:nvPr/>
      </p:nvGrpSpPr>
      <p:grpSpPr>
        <a:xfrm>
          <a:off x="0" y="0"/>
          <a:ext cx="0" cy="0"/>
          <a:chOff x="0" y="0"/>
          <a:chExt cx="0" cy="0"/>
        </a:xfrm>
      </p:grpSpPr>
      <p:sp>
        <p:nvSpPr>
          <p:cNvPr id="4859" name="Google Shape;4859;p110"/>
          <p:cNvSpPr txBox="1">
            <a:spLocks noGrp="1"/>
          </p:cNvSpPr>
          <p:nvPr>
            <p:ph type="ctrTitle"/>
          </p:nvPr>
        </p:nvSpPr>
        <p:spPr>
          <a:xfrm>
            <a:off x="752600" y="793375"/>
            <a:ext cx="4379400" cy="10563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860" name="Google Shape;4860;p110"/>
          <p:cNvSpPr txBox="1">
            <a:spLocks noGrp="1"/>
          </p:cNvSpPr>
          <p:nvPr>
            <p:ph type="subTitle" idx="1"/>
          </p:nvPr>
        </p:nvSpPr>
        <p:spPr>
          <a:xfrm>
            <a:off x="752598" y="1700400"/>
            <a:ext cx="4379400" cy="8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861" name="Google Shape;4861;p110"/>
          <p:cNvSpPr txBox="1"/>
          <p:nvPr/>
        </p:nvSpPr>
        <p:spPr>
          <a:xfrm>
            <a:off x="715101" y="3563450"/>
            <a:ext cx="4586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including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Montserrat"/>
              <a:ea typeface="Montserrat"/>
              <a:cs typeface="Montserrat"/>
              <a:sym typeface="Montserrat"/>
            </a:endParaRPr>
          </a:p>
        </p:txBody>
      </p:sp>
      <p:grpSp>
        <p:nvGrpSpPr>
          <p:cNvPr id="4862" name="Google Shape;4862;p110"/>
          <p:cNvGrpSpPr/>
          <p:nvPr/>
        </p:nvGrpSpPr>
        <p:grpSpPr>
          <a:xfrm>
            <a:off x="375950" y="-9175"/>
            <a:ext cx="259800" cy="5165400"/>
            <a:chOff x="375950" y="-9175"/>
            <a:chExt cx="259800" cy="5165400"/>
          </a:xfrm>
        </p:grpSpPr>
        <p:cxnSp>
          <p:nvCxnSpPr>
            <p:cNvPr id="4863" name="Google Shape;4863;p11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4864" name="Google Shape;4864;p110"/>
            <p:cNvSpPr/>
            <p:nvPr/>
          </p:nvSpPr>
          <p:spPr>
            <a:xfrm>
              <a:off x="375950" y="0"/>
              <a:ext cx="259800" cy="195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65"/>
        <p:cNvGrpSpPr/>
        <p:nvPr/>
      </p:nvGrpSpPr>
      <p:grpSpPr>
        <a:xfrm>
          <a:off x="0" y="0"/>
          <a:ext cx="0" cy="0"/>
          <a:chOff x="0" y="0"/>
          <a:chExt cx="0" cy="0"/>
        </a:xfrm>
      </p:grpSpPr>
      <p:grpSp>
        <p:nvGrpSpPr>
          <p:cNvPr id="4866" name="Google Shape;4866;p111"/>
          <p:cNvGrpSpPr/>
          <p:nvPr/>
        </p:nvGrpSpPr>
        <p:grpSpPr>
          <a:xfrm>
            <a:off x="6414926" y="3696850"/>
            <a:ext cx="2865735" cy="2654708"/>
            <a:chOff x="6414926" y="3696850"/>
            <a:chExt cx="2865735" cy="2654708"/>
          </a:xfrm>
        </p:grpSpPr>
        <p:grpSp>
          <p:nvGrpSpPr>
            <p:cNvPr id="4867" name="Google Shape;4867;p111"/>
            <p:cNvGrpSpPr/>
            <p:nvPr/>
          </p:nvGrpSpPr>
          <p:grpSpPr>
            <a:xfrm>
              <a:off x="7148332" y="4200032"/>
              <a:ext cx="1163585" cy="2008346"/>
              <a:chOff x="4537475" y="1366675"/>
              <a:chExt cx="1878265" cy="3241882"/>
            </a:xfrm>
          </p:grpSpPr>
          <p:sp>
            <p:nvSpPr>
              <p:cNvPr id="4868" name="Google Shape;4868;p11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1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1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1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1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1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1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1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1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1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1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1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1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1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1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1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1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1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1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1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1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1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1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1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1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1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1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1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1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1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1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1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1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1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1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1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1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1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111"/>
            <p:cNvGrpSpPr/>
            <p:nvPr/>
          </p:nvGrpSpPr>
          <p:grpSpPr>
            <a:xfrm>
              <a:off x="8141897" y="4495880"/>
              <a:ext cx="1138764" cy="1855677"/>
              <a:chOff x="525125" y="1486050"/>
              <a:chExt cx="2124163" cy="3461439"/>
            </a:xfrm>
          </p:grpSpPr>
          <p:sp>
            <p:nvSpPr>
              <p:cNvPr id="4908" name="Google Shape;4908;p111"/>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11"/>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11"/>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11"/>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11"/>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11"/>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11"/>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11"/>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11"/>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11"/>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11"/>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1"/>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1"/>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1"/>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1"/>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1"/>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1"/>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1"/>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1"/>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1"/>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1"/>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1"/>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1"/>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1"/>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1"/>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1"/>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1"/>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1"/>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1"/>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11"/>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11"/>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1"/>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1"/>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1"/>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2" name="Google Shape;4942;p111"/>
              <p:cNvGrpSpPr/>
              <p:nvPr/>
            </p:nvGrpSpPr>
            <p:grpSpPr>
              <a:xfrm>
                <a:off x="973439" y="2819098"/>
                <a:ext cx="174934" cy="130542"/>
                <a:chOff x="2714005" y="3446776"/>
                <a:chExt cx="330750" cy="246818"/>
              </a:xfrm>
            </p:grpSpPr>
            <p:sp>
              <p:nvSpPr>
                <p:cNvPr id="4943" name="Google Shape;4943;p111"/>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11"/>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11"/>
              <p:cNvGrpSpPr/>
              <p:nvPr/>
            </p:nvGrpSpPr>
            <p:grpSpPr>
              <a:xfrm>
                <a:off x="1640414" y="2819098"/>
                <a:ext cx="174934" cy="130542"/>
                <a:chOff x="2714005" y="3446776"/>
                <a:chExt cx="330750" cy="246818"/>
              </a:xfrm>
            </p:grpSpPr>
            <p:sp>
              <p:nvSpPr>
                <p:cNvPr id="4946" name="Google Shape;4946;p111"/>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11"/>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8" name="Google Shape;4948;p111"/>
            <p:cNvGrpSpPr/>
            <p:nvPr/>
          </p:nvGrpSpPr>
          <p:grpSpPr>
            <a:xfrm>
              <a:off x="6414926" y="4682015"/>
              <a:ext cx="916239" cy="681891"/>
              <a:chOff x="5951675" y="3577056"/>
              <a:chExt cx="1387821" cy="1032855"/>
            </a:xfrm>
          </p:grpSpPr>
          <p:sp>
            <p:nvSpPr>
              <p:cNvPr id="4949" name="Google Shape;4949;p11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1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1" name="Google Shape;4951;p111"/>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4952" name="Google Shape;4952;p111"/>
          <p:cNvGrpSpPr/>
          <p:nvPr/>
        </p:nvGrpSpPr>
        <p:grpSpPr>
          <a:xfrm>
            <a:off x="-276724" y="817085"/>
            <a:ext cx="1409242" cy="535527"/>
            <a:chOff x="8277201" y="696485"/>
            <a:chExt cx="1409242" cy="535527"/>
          </a:xfrm>
        </p:grpSpPr>
        <p:sp>
          <p:nvSpPr>
            <p:cNvPr id="4953" name="Google Shape;4953;p111"/>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11"/>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955"/>
        <p:cNvGrpSpPr/>
        <p:nvPr/>
      </p:nvGrpSpPr>
      <p:grpSpPr>
        <a:xfrm>
          <a:off x="0" y="0"/>
          <a:ext cx="0" cy="0"/>
          <a:chOff x="0" y="0"/>
          <a:chExt cx="0" cy="0"/>
        </a:xfrm>
      </p:grpSpPr>
      <p:grpSp>
        <p:nvGrpSpPr>
          <p:cNvPr id="4956" name="Google Shape;4956;p112"/>
          <p:cNvGrpSpPr/>
          <p:nvPr/>
        </p:nvGrpSpPr>
        <p:grpSpPr>
          <a:xfrm>
            <a:off x="8233126" y="918517"/>
            <a:ext cx="1116017" cy="693194"/>
            <a:chOff x="8570426" y="797917"/>
            <a:chExt cx="1116017" cy="693194"/>
          </a:xfrm>
        </p:grpSpPr>
        <p:sp>
          <p:nvSpPr>
            <p:cNvPr id="4957" name="Google Shape;4957;p112"/>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12"/>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112"/>
          <p:cNvGrpSpPr/>
          <p:nvPr/>
        </p:nvGrpSpPr>
        <p:grpSpPr>
          <a:xfrm>
            <a:off x="-423653" y="3465700"/>
            <a:ext cx="3308969" cy="2555658"/>
            <a:chOff x="-423653" y="3465700"/>
            <a:chExt cx="3308969" cy="2555658"/>
          </a:xfrm>
        </p:grpSpPr>
        <p:grpSp>
          <p:nvGrpSpPr>
            <p:cNvPr id="4960" name="Google Shape;4960;p112"/>
            <p:cNvGrpSpPr/>
            <p:nvPr/>
          </p:nvGrpSpPr>
          <p:grpSpPr>
            <a:xfrm>
              <a:off x="1969076" y="4608490"/>
              <a:ext cx="916239" cy="681891"/>
              <a:chOff x="5951675" y="3577056"/>
              <a:chExt cx="1387821" cy="1032855"/>
            </a:xfrm>
          </p:grpSpPr>
          <p:sp>
            <p:nvSpPr>
              <p:cNvPr id="4961" name="Google Shape;4961;p112"/>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112"/>
            <p:cNvGrpSpPr/>
            <p:nvPr/>
          </p:nvGrpSpPr>
          <p:grpSpPr>
            <a:xfrm flipH="1">
              <a:off x="-423653" y="4165680"/>
              <a:ext cx="1138764" cy="1855677"/>
              <a:chOff x="525125" y="1486050"/>
              <a:chExt cx="2124163" cy="3461439"/>
            </a:xfrm>
          </p:grpSpPr>
          <p:sp>
            <p:nvSpPr>
              <p:cNvPr id="4964" name="Google Shape;4964;p112"/>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2"/>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2"/>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2"/>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2"/>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2"/>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12"/>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12"/>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2"/>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12"/>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12"/>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12"/>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12"/>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12"/>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12"/>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12"/>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2"/>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12"/>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12"/>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12"/>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12"/>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12"/>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12"/>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12"/>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12"/>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12"/>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12"/>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12"/>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12"/>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12"/>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1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1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12"/>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12"/>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8" name="Google Shape;4998;p112"/>
              <p:cNvGrpSpPr/>
              <p:nvPr/>
            </p:nvGrpSpPr>
            <p:grpSpPr>
              <a:xfrm>
                <a:off x="973439" y="2819098"/>
                <a:ext cx="174934" cy="130542"/>
                <a:chOff x="2714005" y="3446776"/>
                <a:chExt cx="330750" cy="246818"/>
              </a:xfrm>
            </p:grpSpPr>
            <p:sp>
              <p:nvSpPr>
                <p:cNvPr id="4999" name="Google Shape;4999;p11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1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112"/>
              <p:cNvGrpSpPr/>
              <p:nvPr/>
            </p:nvGrpSpPr>
            <p:grpSpPr>
              <a:xfrm>
                <a:off x="1640414" y="2819098"/>
                <a:ext cx="174934" cy="130542"/>
                <a:chOff x="2714005" y="3446776"/>
                <a:chExt cx="330750" cy="246818"/>
              </a:xfrm>
            </p:grpSpPr>
            <p:sp>
              <p:nvSpPr>
                <p:cNvPr id="5002" name="Google Shape;5002;p11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1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4" name="Google Shape;5004;p112"/>
            <p:cNvGrpSpPr/>
            <p:nvPr/>
          </p:nvGrpSpPr>
          <p:grpSpPr>
            <a:xfrm flipH="1">
              <a:off x="415695" y="4542586"/>
              <a:ext cx="1753484" cy="1361026"/>
              <a:chOff x="3654620" y="3548886"/>
              <a:chExt cx="1753484" cy="1361026"/>
            </a:xfrm>
          </p:grpSpPr>
          <p:sp>
            <p:nvSpPr>
              <p:cNvPr id="5005" name="Google Shape;5005;p112"/>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12"/>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12"/>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12"/>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12"/>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12"/>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12"/>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12"/>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12"/>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12"/>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12"/>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12"/>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12"/>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12"/>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12"/>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12"/>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12"/>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12"/>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12"/>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12"/>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12"/>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12"/>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12"/>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12"/>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12"/>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12"/>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12"/>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12"/>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12"/>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12"/>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12"/>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12"/>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12"/>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12"/>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12"/>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0" name="Google Shape;5040;p112"/>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5041"/>
        <p:cNvGrpSpPr/>
        <p:nvPr/>
      </p:nvGrpSpPr>
      <p:grpSpPr>
        <a:xfrm>
          <a:off x="0" y="0"/>
          <a:ext cx="0" cy="0"/>
          <a:chOff x="0" y="0"/>
          <a:chExt cx="0" cy="0"/>
        </a:xfrm>
      </p:grpSpPr>
      <p:sp>
        <p:nvSpPr>
          <p:cNvPr id="5042" name="Google Shape;5042;p113"/>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1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13"/>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4" name="Google Shape;5044;p113"/>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chemeClr val="lt1"/>
        </a:solidFill>
        <a:effectLst/>
      </p:bgPr>
    </p:bg>
    <p:spTree>
      <p:nvGrpSpPr>
        <p:cNvPr id="1" name="Shape 5045"/>
        <p:cNvGrpSpPr/>
        <p:nvPr/>
      </p:nvGrpSpPr>
      <p:grpSpPr>
        <a:xfrm>
          <a:off x="0" y="0"/>
          <a:ext cx="0" cy="0"/>
          <a:chOff x="0" y="0"/>
          <a:chExt cx="0" cy="0"/>
        </a:xfrm>
      </p:grpSpPr>
      <p:sp>
        <p:nvSpPr>
          <p:cNvPr id="5046" name="Google Shape;5046;p114"/>
          <p:cNvSpPr/>
          <p:nvPr/>
        </p:nvSpPr>
        <p:spPr>
          <a:xfrm>
            <a:off x="742950" y="710350"/>
            <a:ext cx="8686800" cy="279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14"/>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5048" name="Google Shape;5048;p114"/>
          <p:cNvSpPr/>
          <p:nvPr/>
        </p:nvSpPr>
        <p:spPr>
          <a:xfrm>
            <a:off x="419100" y="732400"/>
            <a:ext cx="235500" cy="23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14"/>
          <p:cNvSpPr/>
          <p:nvPr/>
        </p:nvSpPr>
        <p:spPr>
          <a:xfrm>
            <a:off x="95250" y="732400"/>
            <a:ext cx="235500" cy="235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5053"/>
        <p:cNvGrpSpPr/>
        <p:nvPr/>
      </p:nvGrpSpPr>
      <p:grpSpPr>
        <a:xfrm>
          <a:off x="0" y="0"/>
          <a:ext cx="0" cy="0"/>
          <a:chOff x="0" y="0"/>
          <a:chExt cx="0" cy="0"/>
        </a:xfrm>
      </p:grpSpPr>
      <p:sp>
        <p:nvSpPr>
          <p:cNvPr id="5054" name="Google Shape;5054;p116"/>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rt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055" name="Google Shape;5055;p116"/>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5056" name="Google Shape;5056;p116"/>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5057" name="Google Shape;5057;p116"/>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58"/>
        <p:cNvGrpSpPr/>
        <p:nvPr/>
      </p:nvGrpSpPr>
      <p:grpSpPr>
        <a:xfrm>
          <a:off x="0" y="0"/>
          <a:ext cx="0" cy="0"/>
          <a:chOff x="0" y="0"/>
          <a:chExt cx="0" cy="0"/>
        </a:xfrm>
      </p:grpSpPr>
      <p:sp>
        <p:nvSpPr>
          <p:cNvPr id="5059" name="Google Shape;5059;p117"/>
          <p:cNvSpPr txBox="1">
            <a:spLocks noGrp="1"/>
          </p:cNvSpPr>
          <p:nvPr>
            <p:ph type="title"/>
          </p:nvPr>
        </p:nvSpPr>
        <p:spPr>
          <a:xfrm>
            <a:off x="859225" y="2141689"/>
            <a:ext cx="4360200" cy="9729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0">
                <a:solidFill>
                  <a:schemeClr val="dk1"/>
                </a:solidFill>
                <a:latin typeface="Raleway Black"/>
                <a:ea typeface="Raleway Black"/>
                <a:cs typeface="Raleway Black"/>
                <a:sym typeface="Raleway Black"/>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5060" name="Google Shape;5060;p117"/>
          <p:cNvSpPr txBox="1">
            <a:spLocks noGrp="1"/>
          </p:cNvSpPr>
          <p:nvPr>
            <p:ph type="title" idx="2" hasCustomPrompt="1"/>
          </p:nvPr>
        </p:nvSpPr>
        <p:spPr>
          <a:xfrm>
            <a:off x="859225" y="1101800"/>
            <a:ext cx="1501500" cy="1076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6000"/>
              <a:buNone/>
              <a:defRPr sz="5800" b="0">
                <a:solidFill>
                  <a:schemeClr val="lt1"/>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5061" name="Google Shape;5061;p117"/>
          <p:cNvGrpSpPr/>
          <p:nvPr/>
        </p:nvGrpSpPr>
        <p:grpSpPr>
          <a:xfrm>
            <a:off x="375950" y="-9175"/>
            <a:ext cx="259800" cy="5165400"/>
            <a:chOff x="375950" y="-9175"/>
            <a:chExt cx="259800" cy="5165400"/>
          </a:xfrm>
        </p:grpSpPr>
        <p:cxnSp>
          <p:nvCxnSpPr>
            <p:cNvPr id="5062" name="Google Shape;5062;p117"/>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5063" name="Google Shape;5063;p117"/>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64"/>
        <p:cNvGrpSpPr/>
        <p:nvPr/>
      </p:nvGrpSpPr>
      <p:grpSpPr>
        <a:xfrm>
          <a:off x="0" y="0"/>
          <a:ext cx="0" cy="0"/>
          <a:chOff x="0" y="0"/>
          <a:chExt cx="0" cy="0"/>
        </a:xfrm>
      </p:grpSpPr>
      <p:sp>
        <p:nvSpPr>
          <p:cNvPr id="5065" name="Google Shape;5065;p1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5066" name="Google Shape;5066;p118"/>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5067" name="Google Shape;5067;p118"/>
          <p:cNvGrpSpPr/>
          <p:nvPr/>
        </p:nvGrpSpPr>
        <p:grpSpPr>
          <a:xfrm>
            <a:off x="8253109" y="563123"/>
            <a:ext cx="1416256" cy="652339"/>
            <a:chOff x="8259609" y="727348"/>
            <a:chExt cx="1416256" cy="652339"/>
          </a:xfrm>
        </p:grpSpPr>
        <p:sp>
          <p:nvSpPr>
            <p:cNvPr id="5068" name="Google Shape;5068;p118"/>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18"/>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118"/>
          <p:cNvGrpSpPr/>
          <p:nvPr/>
        </p:nvGrpSpPr>
        <p:grpSpPr>
          <a:xfrm>
            <a:off x="7406032" y="3765300"/>
            <a:ext cx="1899385" cy="2709266"/>
            <a:chOff x="7406032" y="3765300"/>
            <a:chExt cx="1899385" cy="2709266"/>
          </a:xfrm>
        </p:grpSpPr>
        <p:sp>
          <p:nvSpPr>
            <p:cNvPr id="5071" name="Google Shape;5071;p118"/>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072" name="Google Shape;5072;p118"/>
            <p:cNvGrpSpPr/>
            <p:nvPr/>
          </p:nvGrpSpPr>
          <p:grpSpPr>
            <a:xfrm>
              <a:off x="7406032" y="4900355"/>
              <a:ext cx="943279" cy="769683"/>
              <a:chOff x="6073689" y="3577056"/>
              <a:chExt cx="1265807" cy="1032855"/>
            </a:xfrm>
          </p:grpSpPr>
          <p:sp>
            <p:nvSpPr>
              <p:cNvPr id="5073" name="Google Shape;5073;p118"/>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1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118"/>
            <p:cNvGrpSpPr/>
            <p:nvPr/>
          </p:nvGrpSpPr>
          <p:grpSpPr>
            <a:xfrm>
              <a:off x="8141832" y="4466220"/>
              <a:ext cx="1163585" cy="2008346"/>
              <a:chOff x="4537475" y="1366675"/>
              <a:chExt cx="1878265" cy="3241882"/>
            </a:xfrm>
          </p:grpSpPr>
          <p:sp>
            <p:nvSpPr>
              <p:cNvPr id="5076" name="Google Shape;5076;p118"/>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18"/>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18"/>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18"/>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18"/>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18"/>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18"/>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18"/>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18"/>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18"/>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18"/>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18"/>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8"/>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18"/>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18"/>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18"/>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18"/>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18"/>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18"/>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18"/>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18"/>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18"/>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18"/>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18"/>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18"/>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18"/>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18"/>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18"/>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18"/>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18"/>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18"/>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18"/>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18"/>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18"/>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18"/>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18"/>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18"/>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18"/>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18"/>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115" name="Google Shape;5115;p11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116" name="Google Shape;5116;p11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17"/>
        <p:cNvGrpSpPr/>
        <p:nvPr/>
      </p:nvGrpSpPr>
      <p:grpSpPr>
        <a:xfrm>
          <a:off x="0" y="0"/>
          <a:ext cx="0" cy="0"/>
          <a:chOff x="0" y="0"/>
          <a:chExt cx="0" cy="0"/>
        </a:xfrm>
      </p:grpSpPr>
      <p:sp>
        <p:nvSpPr>
          <p:cNvPr id="5118" name="Google Shape;5118;p119"/>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119" name="Google Shape;5119;p119"/>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120" name="Google Shape;5120;p119"/>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21" name="Google Shape;5121;p119"/>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22" name="Google Shape;5122;p1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123" name="Google Shape;5123;p119"/>
          <p:cNvGrpSpPr/>
          <p:nvPr/>
        </p:nvGrpSpPr>
        <p:grpSpPr>
          <a:xfrm>
            <a:off x="-744468" y="3806200"/>
            <a:ext cx="3216869" cy="2913841"/>
            <a:chOff x="-744468" y="3806200"/>
            <a:chExt cx="3216869" cy="2913841"/>
          </a:xfrm>
        </p:grpSpPr>
        <p:grpSp>
          <p:nvGrpSpPr>
            <p:cNvPr id="5124" name="Google Shape;5124;p119"/>
            <p:cNvGrpSpPr/>
            <p:nvPr/>
          </p:nvGrpSpPr>
          <p:grpSpPr>
            <a:xfrm flipH="1">
              <a:off x="-744468" y="4711695"/>
              <a:ext cx="1163585" cy="2008346"/>
              <a:chOff x="4537475" y="1366675"/>
              <a:chExt cx="1878265" cy="3241882"/>
            </a:xfrm>
          </p:grpSpPr>
          <p:sp>
            <p:nvSpPr>
              <p:cNvPr id="5125" name="Google Shape;5125;p119"/>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19"/>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19"/>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19"/>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19"/>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19"/>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19"/>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19"/>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19"/>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19"/>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19"/>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19"/>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19"/>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19"/>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19"/>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19"/>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19"/>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19"/>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19"/>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19"/>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19"/>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19"/>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19"/>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19"/>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19"/>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19"/>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19"/>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19"/>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19"/>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19"/>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19"/>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19"/>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19"/>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19"/>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19"/>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19"/>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19"/>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19"/>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19"/>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119"/>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165" name="Google Shape;5165;p119"/>
            <p:cNvGrpSpPr/>
            <p:nvPr/>
          </p:nvGrpSpPr>
          <p:grpSpPr>
            <a:xfrm flipH="1">
              <a:off x="255482" y="4507120"/>
              <a:ext cx="1163585" cy="2008346"/>
              <a:chOff x="4537475" y="1366675"/>
              <a:chExt cx="1878265" cy="3241882"/>
            </a:xfrm>
          </p:grpSpPr>
          <p:sp>
            <p:nvSpPr>
              <p:cNvPr id="5166" name="Google Shape;5166;p119"/>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19"/>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19"/>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19"/>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19"/>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19"/>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19"/>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19"/>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19"/>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19"/>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19"/>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19"/>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19"/>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19"/>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19"/>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19"/>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19"/>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19"/>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19"/>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19"/>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19"/>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19"/>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19"/>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19"/>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19"/>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19"/>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19"/>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19"/>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19"/>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19"/>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19"/>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19"/>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19"/>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19"/>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19"/>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19"/>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19"/>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19"/>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19"/>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119"/>
            <p:cNvGrpSpPr/>
            <p:nvPr/>
          </p:nvGrpSpPr>
          <p:grpSpPr>
            <a:xfrm>
              <a:off x="1159938" y="4608494"/>
              <a:ext cx="1312462" cy="976771"/>
              <a:chOff x="5951675" y="3577056"/>
              <a:chExt cx="1387821" cy="1032855"/>
            </a:xfrm>
          </p:grpSpPr>
          <p:sp>
            <p:nvSpPr>
              <p:cNvPr id="5206" name="Google Shape;5206;p11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1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8" name="Google Shape;5208;p119"/>
          <p:cNvGrpSpPr/>
          <p:nvPr/>
        </p:nvGrpSpPr>
        <p:grpSpPr>
          <a:xfrm>
            <a:off x="7855859" y="820123"/>
            <a:ext cx="1416256" cy="652339"/>
            <a:chOff x="8259609" y="727348"/>
            <a:chExt cx="1416256" cy="652339"/>
          </a:xfrm>
        </p:grpSpPr>
        <p:sp>
          <p:nvSpPr>
            <p:cNvPr id="5209" name="Google Shape;5209;p119"/>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19"/>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11"/>
        <p:cNvGrpSpPr/>
        <p:nvPr/>
      </p:nvGrpSpPr>
      <p:grpSpPr>
        <a:xfrm>
          <a:off x="0" y="0"/>
          <a:ext cx="0" cy="0"/>
          <a:chOff x="0" y="0"/>
          <a:chExt cx="0" cy="0"/>
        </a:xfrm>
      </p:grpSpPr>
      <p:sp>
        <p:nvSpPr>
          <p:cNvPr id="5212" name="Google Shape;5212;p1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213" name="Google Shape;5213;p120"/>
          <p:cNvGrpSpPr/>
          <p:nvPr/>
        </p:nvGrpSpPr>
        <p:grpSpPr>
          <a:xfrm>
            <a:off x="-241074" y="817073"/>
            <a:ext cx="1072567" cy="683214"/>
            <a:chOff x="8353776" y="696473"/>
            <a:chExt cx="1072567" cy="683214"/>
          </a:xfrm>
        </p:grpSpPr>
        <p:sp>
          <p:nvSpPr>
            <p:cNvPr id="5214" name="Google Shape;5214;p120"/>
            <p:cNvSpPr/>
            <p:nvPr/>
          </p:nvSpPr>
          <p:spPr>
            <a:xfrm>
              <a:off x="8824284"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20"/>
            <p:cNvSpPr/>
            <p:nvPr/>
          </p:nvSpPr>
          <p:spPr>
            <a:xfrm>
              <a:off x="8353776"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120"/>
          <p:cNvGrpSpPr/>
          <p:nvPr/>
        </p:nvGrpSpPr>
        <p:grpSpPr>
          <a:xfrm>
            <a:off x="7001072" y="3676475"/>
            <a:ext cx="2275289" cy="2787708"/>
            <a:chOff x="7001072" y="3676475"/>
            <a:chExt cx="2275289" cy="2787708"/>
          </a:xfrm>
        </p:grpSpPr>
        <p:grpSp>
          <p:nvGrpSpPr>
            <p:cNvPr id="5217" name="Google Shape;5217;p120"/>
            <p:cNvGrpSpPr/>
            <p:nvPr/>
          </p:nvGrpSpPr>
          <p:grpSpPr>
            <a:xfrm>
              <a:off x="8137597" y="4364955"/>
              <a:ext cx="1138764" cy="1855677"/>
              <a:chOff x="525125" y="1486050"/>
              <a:chExt cx="2124163" cy="3461439"/>
            </a:xfrm>
          </p:grpSpPr>
          <p:sp>
            <p:nvSpPr>
              <p:cNvPr id="5218" name="Google Shape;5218;p120"/>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20"/>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20"/>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20"/>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20"/>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20"/>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20"/>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20"/>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20"/>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20"/>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20"/>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20"/>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20"/>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20"/>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20"/>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20"/>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20"/>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20"/>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20"/>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20"/>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20"/>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20"/>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20"/>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20"/>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20"/>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20"/>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20"/>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20"/>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20"/>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20"/>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2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2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20"/>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20"/>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120"/>
              <p:cNvGrpSpPr/>
              <p:nvPr/>
            </p:nvGrpSpPr>
            <p:grpSpPr>
              <a:xfrm>
                <a:off x="973439" y="2819098"/>
                <a:ext cx="174934" cy="130542"/>
                <a:chOff x="2714005" y="3446776"/>
                <a:chExt cx="330750" cy="246818"/>
              </a:xfrm>
            </p:grpSpPr>
            <p:sp>
              <p:nvSpPr>
                <p:cNvPr id="5253" name="Google Shape;5253;p12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2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120"/>
              <p:cNvGrpSpPr/>
              <p:nvPr/>
            </p:nvGrpSpPr>
            <p:grpSpPr>
              <a:xfrm>
                <a:off x="1640414" y="2819098"/>
                <a:ext cx="174934" cy="130542"/>
                <a:chOff x="2714005" y="3446776"/>
                <a:chExt cx="330750" cy="246818"/>
              </a:xfrm>
            </p:grpSpPr>
            <p:sp>
              <p:nvSpPr>
                <p:cNvPr id="5256" name="Google Shape;5256;p12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2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8" name="Google Shape;5258;p120"/>
            <p:cNvGrpSpPr/>
            <p:nvPr/>
          </p:nvGrpSpPr>
          <p:grpSpPr>
            <a:xfrm>
              <a:off x="7001072" y="4608505"/>
              <a:ext cx="1138764" cy="1855677"/>
              <a:chOff x="525125" y="1486050"/>
              <a:chExt cx="2124163" cy="3461439"/>
            </a:xfrm>
          </p:grpSpPr>
          <p:sp>
            <p:nvSpPr>
              <p:cNvPr id="5259" name="Google Shape;5259;p120"/>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20"/>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20"/>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20"/>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20"/>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20"/>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20"/>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20"/>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20"/>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20"/>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20"/>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20"/>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20"/>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20"/>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20"/>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20"/>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20"/>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20"/>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20"/>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20"/>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20"/>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20"/>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20"/>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20"/>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20"/>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20"/>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20"/>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20"/>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20"/>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20"/>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2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2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20"/>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20"/>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120"/>
              <p:cNvGrpSpPr/>
              <p:nvPr/>
            </p:nvGrpSpPr>
            <p:grpSpPr>
              <a:xfrm>
                <a:off x="973439" y="2819098"/>
                <a:ext cx="174934" cy="130542"/>
                <a:chOff x="2714005" y="3446776"/>
                <a:chExt cx="330750" cy="246818"/>
              </a:xfrm>
            </p:grpSpPr>
            <p:sp>
              <p:nvSpPr>
                <p:cNvPr id="5294" name="Google Shape;5294;p12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2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120"/>
              <p:cNvGrpSpPr/>
              <p:nvPr/>
            </p:nvGrpSpPr>
            <p:grpSpPr>
              <a:xfrm>
                <a:off x="1640414" y="2819098"/>
                <a:ext cx="174934" cy="130542"/>
                <a:chOff x="2714005" y="3446776"/>
                <a:chExt cx="330750" cy="246818"/>
              </a:xfrm>
            </p:grpSpPr>
            <p:sp>
              <p:nvSpPr>
                <p:cNvPr id="5297" name="Google Shape;5297;p12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2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99" name="Google Shape;5299;p120"/>
            <p:cNvSpPr/>
            <p:nvPr/>
          </p:nvSpPr>
          <p:spPr>
            <a:xfrm>
              <a:off x="85249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300" name="Google Shape;5300;p120"/>
            <p:cNvGrpSpPr/>
            <p:nvPr/>
          </p:nvGrpSpPr>
          <p:grpSpPr>
            <a:xfrm>
              <a:off x="7608751" y="4778240"/>
              <a:ext cx="916239" cy="681891"/>
              <a:chOff x="5951675" y="3577056"/>
              <a:chExt cx="1387821" cy="1032855"/>
            </a:xfrm>
          </p:grpSpPr>
          <p:sp>
            <p:nvSpPr>
              <p:cNvPr id="5301" name="Google Shape;5301;p12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2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303" name="Google Shape;5303;p120"/>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304" name="Google Shape;5304;p120"/>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05"/>
        <p:cNvGrpSpPr/>
        <p:nvPr/>
      </p:nvGrpSpPr>
      <p:grpSpPr>
        <a:xfrm>
          <a:off x="0" y="0"/>
          <a:ext cx="0" cy="0"/>
          <a:chOff x="0" y="0"/>
          <a:chExt cx="0" cy="0"/>
        </a:xfrm>
      </p:grpSpPr>
      <p:sp>
        <p:nvSpPr>
          <p:cNvPr id="5306" name="Google Shape;5306;p121"/>
          <p:cNvSpPr txBox="1">
            <a:spLocks noGrp="1"/>
          </p:cNvSpPr>
          <p:nvPr>
            <p:ph type="title"/>
          </p:nvPr>
        </p:nvSpPr>
        <p:spPr>
          <a:xfrm>
            <a:off x="720000" y="445025"/>
            <a:ext cx="306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5307" name="Google Shape;5307;p121"/>
          <p:cNvSpPr txBox="1">
            <a:spLocks noGrp="1"/>
          </p:cNvSpPr>
          <p:nvPr>
            <p:ph type="body" idx="1"/>
          </p:nvPr>
        </p:nvSpPr>
        <p:spPr>
          <a:xfrm>
            <a:off x="720000" y="1198425"/>
            <a:ext cx="3065400" cy="18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Clr>
                <a:schemeClr val="dk1"/>
              </a:buClr>
              <a:buSzPts val="1200"/>
              <a:buFont typeface="Nunito Light"/>
              <a:buChar char="■"/>
              <a:defRPr>
                <a:solidFill>
                  <a:schemeClr val="dk1"/>
                </a:solidFill>
              </a:defRPr>
            </a:lvl9pPr>
          </a:lstStyle>
          <a:p>
            <a:endParaRPr/>
          </a:p>
        </p:txBody>
      </p:sp>
      <p:sp>
        <p:nvSpPr>
          <p:cNvPr id="5308" name="Google Shape;5308;p121"/>
          <p:cNvSpPr>
            <a:spLocks noGrp="1"/>
          </p:cNvSpPr>
          <p:nvPr>
            <p:ph type="pic" idx="2"/>
          </p:nvPr>
        </p:nvSpPr>
        <p:spPr>
          <a:xfrm>
            <a:off x="4494131" y="535000"/>
            <a:ext cx="4088100" cy="4226400"/>
          </a:xfrm>
          <a:prstGeom prst="rect">
            <a:avLst/>
          </a:prstGeom>
          <a:noFill/>
          <a:ln w="9525" cap="flat" cmpd="sng">
            <a:solidFill>
              <a:schemeClr val="dk1"/>
            </a:solidFill>
            <a:prstDash val="solid"/>
            <a:round/>
            <a:headEnd type="none" w="sm" len="sm"/>
            <a:tailEnd type="none" w="sm" len="sm"/>
          </a:ln>
        </p:spPr>
      </p:sp>
      <p:cxnSp>
        <p:nvCxnSpPr>
          <p:cNvPr id="5309" name="Google Shape;5309;p121"/>
          <p:cNvCxnSpPr/>
          <p:nvPr/>
        </p:nvCxnSpPr>
        <p:spPr>
          <a:xfrm>
            <a:off x="0" y="337575"/>
            <a:ext cx="9130500" cy="0"/>
          </a:xfrm>
          <a:prstGeom prst="straightConnector1">
            <a:avLst/>
          </a:prstGeom>
          <a:noFill/>
          <a:ln w="9525" cap="flat" cmpd="sng">
            <a:solidFill>
              <a:schemeClr val="dk1"/>
            </a:solidFill>
            <a:prstDash val="solid"/>
            <a:round/>
            <a:headEnd type="none" w="med" len="med"/>
            <a:tailEnd type="none" w="med" len="med"/>
          </a:ln>
        </p:spPr>
      </p:cxnSp>
      <p:sp>
        <p:nvSpPr>
          <p:cNvPr id="5310" name="Google Shape;5310;p12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311" name="Google Shape;5311;p121"/>
          <p:cNvGrpSpPr/>
          <p:nvPr/>
        </p:nvGrpSpPr>
        <p:grpSpPr>
          <a:xfrm>
            <a:off x="-896170" y="3839612"/>
            <a:ext cx="3428401" cy="2132471"/>
            <a:chOff x="-896170" y="3839612"/>
            <a:chExt cx="3428401" cy="2132471"/>
          </a:xfrm>
        </p:grpSpPr>
        <p:sp>
          <p:nvSpPr>
            <p:cNvPr id="5312" name="Google Shape;5312;p121"/>
            <p:cNvSpPr/>
            <p:nvPr/>
          </p:nvSpPr>
          <p:spPr>
            <a:xfrm>
              <a:off x="311998" y="3839612"/>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313" name="Google Shape;5313;p121"/>
            <p:cNvGrpSpPr/>
            <p:nvPr/>
          </p:nvGrpSpPr>
          <p:grpSpPr>
            <a:xfrm flipH="1">
              <a:off x="-896170" y="4452655"/>
              <a:ext cx="3428401" cy="1519428"/>
              <a:chOff x="4474564" y="2530088"/>
              <a:chExt cx="5361064" cy="2375962"/>
            </a:xfrm>
          </p:grpSpPr>
          <p:sp>
            <p:nvSpPr>
              <p:cNvPr id="5314" name="Google Shape;5314;p121"/>
              <p:cNvSpPr/>
              <p:nvPr/>
            </p:nvSpPr>
            <p:spPr>
              <a:xfrm flipH="1">
                <a:off x="4474564" y="42813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5" name="Google Shape;5315;p121"/>
              <p:cNvGrpSpPr/>
              <p:nvPr/>
            </p:nvGrpSpPr>
            <p:grpSpPr>
              <a:xfrm>
                <a:off x="5402544" y="2530088"/>
                <a:ext cx="4433084" cy="2375962"/>
                <a:chOff x="1026675" y="788651"/>
                <a:chExt cx="7158218" cy="3836529"/>
              </a:xfrm>
            </p:grpSpPr>
            <p:sp>
              <p:nvSpPr>
                <p:cNvPr id="5316" name="Google Shape;5316;p121"/>
                <p:cNvSpPr/>
                <p:nvPr/>
              </p:nvSpPr>
              <p:spPr>
                <a:xfrm>
                  <a:off x="1124290" y="3308744"/>
                  <a:ext cx="1251454" cy="1299728"/>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21"/>
                <p:cNvSpPr/>
                <p:nvPr/>
              </p:nvSpPr>
              <p:spPr>
                <a:xfrm>
                  <a:off x="1026675" y="2533751"/>
                  <a:ext cx="1317283" cy="775116"/>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21"/>
                <p:cNvSpPr/>
                <p:nvPr/>
              </p:nvSpPr>
              <p:spPr>
                <a:xfrm>
                  <a:off x="1408833" y="3690785"/>
                  <a:ext cx="719963" cy="521528"/>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21"/>
                <p:cNvSpPr/>
                <p:nvPr/>
              </p:nvSpPr>
              <p:spPr>
                <a:xfrm>
                  <a:off x="1457937" y="3690785"/>
                  <a:ext cx="670858" cy="521528"/>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21"/>
                <p:cNvSpPr/>
                <p:nvPr/>
              </p:nvSpPr>
              <p:spPr>
                <a:xfrm>
                  <a:off x="1457937" y="3690785"/>
                  <a:ext cx="34397" cy="521528"/>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21"/>
                <p:cNvSpPr/>
                <p:nvPr/>
              </p:nvSpPr>
              <p:spPr>
                <a:xfrm>
                  <a:off x="1457937" y="3934409"/>
                  <a:ext cx="670858" cy="30957"/>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21"/>
                <p:cNvSpPr/>
                <p:nvPr/>
              </p:nvSpPr>
              <p:spPr>
                <a:xfrm>
                  <a:off x="1777469" y="3690785"/>
                  <a:ext cx="31787" cy="521528"/>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21"/>
                <p:cNvSpPr/>
                <p:nvPr/>
              </p:nvSpPr>
              <p:spPr>
                <a:xfrm>
                  <a:off x="1864291" y="3754241"/>
                  <a:ext cx="121812" cy="131894"/>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21"/>
                <p:cNvSpPr/>
                <p:nvPr/>
              </p:nvSpPr>
              <p:spPr>
                <a:xfrm>
                  <a:off x="1947673" y="3747481"/>
                  <a:ext cx="121931" cy="131183"/>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21"/>
                <p:cNvSpPr/>
                <p:nvPr/>
              </p:nvSpPr>
              <p:spPr>
                <a:xfrm>
                  <a:off x="1600623" y="4018622"/>
                  <a:ext cx="121101" cy="131064"/>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21"/>
                <p:cNvSpPr/>
                <p:nvPr/>
              </p:nvSpPr>
              <p:spPr>
                <a:xfrm>
                  <a:off x="3859529" y="2220978"/>
                  <a:ext cx="2676197" cy="2387501"/>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21"/>
                <p:cNvSpPr/>
                <p:nvPr/>
              </p:nvSpPr>
              <p:spPr>
                <a:xfrm>
                  <a:off x="2343945" y="1341727"/>
                  <a:ext cx="1515717" cy="3266757"/>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21"/>
                <p:cNvSpPr/>
                <p:nvPr/>
              </p:nvSpPr>
              <p:spPr>
                <a:xfrm>
                  <a:off x="2792642" y="2165113"/>
                  <a:ext cx="611553" cy="611553"/>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21"/>
                <p:cNvSpPr/>
                <p:nvPr/>
              </p:nvSpPr>
              <p:spPr>
                <a:xfrm>
                  <a:off x="2837714" y="2165113"/>
                  <a:ext cx="566481" cy="60823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21"/>
                <p:cNvSpPr/>
                <p:nvPr/>
              </p:nvSpPr>
              <p:spPr>
                <a:xfrm>
                  <a:off x="2876143" y="2185988"/>
                  <a:ext cx="430554" cy="518088"/>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21"/>
                <p:cNvSpPr/>
                <p:nvPr/>
              </p:nvSpPr>
              <p:spPr>
                <a:xfrm>
                  <a:off x="3018711" y="2311121"/>
                  <a:ext cx="364726" cy="45558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21"/>
                <p:cNvSpPr/>
                <p:nvPr/>
              </p:nvSpPr>
              <p:spPr>
                <a:xfrm>
                  <a:off x="2232927" y="1188246"/>
                  <a:ext cx="4427949" cy="103285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21"/>
                <p:cNvSpPr/>
                <p:nvPr/>
              </p:nvSpPr>
              <p:spPr>
                <a:xfrm>
                  <a:off x="3056310" y="1207461"/>
                  <a:ext cx="3604558" cy="1032856"/>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21"/>
                <p:cNvSpPr/>
                <p:nvPr/>
              </p:nvSpPr>
              <p:spPr>
                <a:xfrm>
                  <a:off x="3832012" y="2144238"/>
                  <a:ext cx="2828849" cy="7685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21"/>
                <p:cNvSpPr/>
                <p:nvPr/>
              </p:nvSpPr>
              <p:spPr>
                <a:xfrm>
                  <a:off x="2277998" y="1306737"/>
                  <a:ext cx="816748" cy="914364"/>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21"/>
                <p:cNvSpPr/>
                <p:nvPr/>
              </p:nvSpPr>
              <p:spPr>
                <a:xfrm>
                  <a:off x="3897958" y="1136532"/>
                  <a:ext cx="372198" cy="468984"/>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21"/>
                <p:cNvSpPr/>
                <p:nvPr/>
              </p:nvSpPr>
              <p:spPr>
                <a:xfrm>
                  <a:off x="3657657" y="1125739"/>
                  <a:ext cx="240422" cy="479777"/>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21"/>
                <p:cNvSpPr/>
                <p:nvPr/>
              </p:nvSpPr>
              <p:spPr>
                <a:xfrm>
                  <a:off x="3630139" y="1024802"/>
                  <a:ext cx="247065" cy="111849"/>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21"/>
                <p:cNvSpPr/>
                <p:nvPr/>
              </p:nvSpPr>
              <p:spPr>
                <a:xfrm>
                  <a:off x="3877083" y="1032275"/>
                  <a:ext cx="434706" cy="104377"/>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21"/>
                <p:cNvSpPr/>
                <p:nvPr/>
              </p:nvSpPr>
              <p:spPr>
                <a:xfrm>
                  <a:off x="5208467" y="987203"/>
                  <a:ext cx="614874" cy="785080"/>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21"/>
                <p:cNvSpPr/>
                <p:nvPr/>
              </p:nvSpPr>
              <p:spPr>
                <a:xfrm>
                  <a:off x="4846355" y="1345048"/>
                  <a:ext cx="362235" cy="427233"/>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21"/>
                <p:cNvSpPr/>
                <p:nvPr/>
              </p:nvSpPr>
              <p:spPr>
                <a:xfrm>
                  <a:off x="4616965" y="788651"/>
                  <a:ext cx="1387381" cy="566600"/>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21"/>
                <p:cNvSpPr/>
                <p:nvPr/>
              </p:nvSpPr>
              <p:spPr>
                <a:xfrm>
                  <a:off x="4616965" y="1098222"/>
                  <a:ext cx="146128" cy="170205"/>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21"/>
                <p:cNvSpPr/>
                <p:nvPr/>
              </p:nvSpPr>
              <p:spPr>
                <a:xfrm>
                  <a:off x="4616965" y="1268307"/>
                  <a:ext cx="587475" cy="86941"/>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21"/>
                <p:cNvSpPr/>
                <p:nvPr/>
              </p:nvSpPr>
              <p:spPr>
                <a:xfrm>
                  <a:off x="5531321" y="945571"/>
                  <a:ext cx="399597" cy="409679"/>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21"/>
                <p:cNvSpPr/>
                <p:nvPr/>
              </p:nvSpPr>
              <p:spPr>
                <a:xfrm>
                  <a:off x="4616965" y="788651"/>
                  <a:ext cx="956115" cy="479777"/>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21"/>
                <p:cNvSpPr/>
                <p:nvPr/>
              </p:nvSpPr>
              <p:spPr>
                <a:xfrm>
                  <a:off x="5350205" y="1275068"/>
                  <a:ext cx="365556" cy="396276"/>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21"/>
                <p:cNvSpPr/>
                <p:nvPr/>
              </p:nvSpPr>
              <p:spPr>
                <a:xfrm>
                  <a:off x="5350205" y="1275068"/>
                  <a:ext cx="317163" cy="396276"/>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21"/>
                <p:cNvSpPr/>
                <p:nvPr/>
              </p:nvSpPr>
              <p:spPr>
                <a:xfrm>
                  <a:off x="5437857" y="1342557"/>
                  <a:ext cx="121101" cy="131183"/>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21"/>
                <p:cNvSpPr/>
                <p:nvPr/>
              </p:nvSpPr>
              <p:spPr>
                <a:xfrm>
                  <a:off x="5426945" y="1433056"/>
                  <a:ext cx="118610" cy="130708"/>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21"/>
                <p:cNvSpPr/>
                <p:nvPr/>
              </p:nvSpPr>
              <p:spPr>
                <a:xfrm>
                  <a:off x="4140751" y="2568029"/>
                  <a:ext cx="817579" cy="594829"/>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21"/>
                <p:cNvSpPr/>
                <p:nvPr/>
              </p:nvSpPr>
              <p:spPr>
                <a:xfrm>
                  <a:off x="4140751" y="2568029"/>
                  <a:ext cx="758392" cy="594829"/>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21"/>
                <p:cNvSpPr/>
                <p:nvPr/>
              </p:nvSpPr>
              <p:spPr>
                <a:xfrm>
                  <a:off x="4502745" y="2568029"/>
                  <a:ext cx="34278" cy="594829"/>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21"/>
                <p:cNvSpPr/>
                <p:nvPr/>
              </p:nvSpPr>
              <p:spPr>
                <a:xfrm>
                  <a:off x="4863909" y="2568029"/>
                  <a:ext cx="35227" cy="594829"/>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21"/>
                <p:cNvSpPr/>
                <p:nvPr/>
              </p:nvSpPr>
              <p:spPr>
                <a:xfrm>
                  <a:off x="4140751" y="2846642"/>
                  <a:ext cx="758392" cy="38430"/>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21"/>
                <p:cNvSpPr/>
                <p:nvPr/>
              </p:nvSpPr>
              <p:spPr>
                <a:xfrm>
                  <a:off x="4207409" y="2969522"/>
                  <a:ext cx="121101" cy="130827"/>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21"/>
                <p:cNvSpPr/>
                <p:nvPr/>
              </p:nvSpPr>
              <p:spPr>
                <a:xfrm>
                  <a:off x="4307515" y="2937853"/>
                  <a:ext cx="118610" cy="130827"/>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21"/>
                <p:cNvSpPr/>
                <p:nvPr/>
              </p:nvSpPr>
              <p:spPr>
                <a:xfrm>
                  <a:off x="4648752" y="2659714"/>
                  <a:ext cx="121812" cy="131183"/>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21"/>
                <p:cNvSpPr/>
                <p:nvPr/>
              </p:nvSpPr>
              <p:spPr>
                <a:xfrm>
                  <a:off x="2854789" y="3312066"/>
                  <a:ext cx="577393" cy="1296407"/>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21"/>
                <p:cNvSpPr/>
                <p:nvPr/>
              </p:nvSpPr>
              <p:spPr>
                <a:xfrm>
                  <a:off x="2914454" y="3312066"/>
                  <a:ext cx="510616" cy="1296407"/>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21"/>
                <p:cNvSpPr/>
                <p:nvPr/>
              </p:nvSpPr>
              <p:spPr>
                <a:xfrm>
                  <a:off x="2977079" y="3374691"/>
                  <a:ext cx="343732" cy="128573"/>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21"/>
                <p:cNvSpPr/>
                <p:nvPr/>
              </p:nvSpPr>
              <p:spPr>
                <a:xfrm>
                  <a:off x="2799403" y="3222041"/>
                  <a:ext cx="670740" cy="90144"/>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21"/>
                <p:cNvSpPr/>
                <p:nvPr/>
              </p:nvSpPr>
              <p:spPr>
                <a:xfrm>
                  <a:off x="2858589" y="4278020"/>
                  <a:ext cx="566481" cy="330447"/>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21"/>
                <p:cNvSpPr/>
                <p:nvPr/>
              </p:nvSpPr>
              <p:spPr>
                <a:xfrm>
                  <a:off x="2584129" y="4497456"/>
                  <a:ext cx="503953" cy="127724"/>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21"/>
                <p:cNvSpPr/>
                <p:nvPr/>
              </p:nvSpPr>
              <p:spPr>
                <a:xfrm>
                  <a:off x="2705939" y="4393190"/>
                  <a:ext cx="475626" cy="104377"/>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21"/>
                <p:cNvSpPr/>
                <p:nvPr/>
              </p:nvSpPr>
              <p:spPr>
                <a:xfrm>
                  <a:off x="2802724" y="4278020"/>
                  <a:ext cx="500534" cy="115289"/>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21"/>
                <p:cNvSpPr/>
                <p:nvPr/>
              </p:nvSpPr>
              <p:spPr>
                <a:xfrm>
                  <a:off x="3278939" y="3833472"/>
                  <a:ext cx="97735" cy="97735"/>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21"/>
                <p:cNvSpPr/>
                <p:nvPr/>
              </p:nvSpPr>
              <p:spPr>
                <a:xfrm>
                  <a:off x="5173359" y="3148622"/>
                  <a:ext cx="1206382" cy="1459852"/>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21"/>
                <p:cNvSpPr/>
                <p:nvPr/>
              </p:nvSpPr>
              <p:spPr>
                <a:xfrm>
                  <a:off x="6379611" y="3148622"/>
                  <a:ext cx="1487488" cy="1459852"/>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21"/>
                <p:cNvSpPr/>
                <p:nvPr/>
              </p:nvSpPr>
              <p:spPr>
                <a:xfrm>
                  <a:off x="6629876" y="3669910"/>
                  <a:ext cx="1014471" cy="938561"/>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21"/>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21"/>
                <p:cNvSpPr/>
                <p:nvPr/>
              </p:nvSpPr>
              <p:spPr>
                <a:xfrm>
                  <a:off x="6337861" y="2394503"/>
                  <a:ext cx="1623534" cy="754241"/>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21"/>
                <p:cNvSpPr/>
                <p:nvPr/>
              </p:nvSpPr>
              <p:spPr>
                <a:xfrm>
                  <a:off x="5423624" y="3513939"/>
                  <a:ext cx="754241" cy="305421"/>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21"/>
                <p:cNvSpPr/>
                <p:nvPr/>
              </p:nvSpPr>
              <p:spPr>
                <a:xfrm>
                  <a:off x="5479489" y="3513939"/>
                  <a:ext cx="698376" cy="305421"/>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21"/>
                <p:cNvSpPr/>
                <p:nvPr/>
              </p:nvSpPr>
              <p:spPr>
                <a:xfrm>
                  <a:off x="5593828" y="3513939"/>
                  <a:ext cx="187760" cy="305421"/>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21"/>
                <p:cNvSpPr/>
                <p:nvPr/>
              </p:nvSpPr>
              <p:spPr>
                <a:xfrm>
                  <a:off x="5701406" y="3513939"/>
                  <a:ext cx="187878" cy="305421"/>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21"/>
                <p:cNvSpPr/>
                <p:nvPr/>
              </p:nvSpPr>
              <p:spPr>
                <a:xfrm>
                  <a:off x="7571630" y="3669910"/>
                  <a:ext cx="72708" cy="938561"/>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21"/>
                <p:cNvSpPr/>
                <p:nvPr/>
              </p:nvSpPr>
              <p:spPr>
                <a:xfrm>
                  <a:off x="4158186" y="3433877"/>
                  <a:ext cx="795992" cy="58071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21"/>
                <p:cNvSpPr/>
                <p:nvPr/>
              </p:nvSpPr>
              <p:spPr>
                <a:xfrm>
                  <a:off x="4158186" y="3433877"/>
                  <a:ext cx="740957" cy="58071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21"/>
                <p:cNvSpPr/>
                <p:nvPr/>
              </p:nvSpPr>
              <p:spPr>
                <a:xfrm>
                  <a:off x="4512708" y="3433877"/>
                  <a:ext cx="31787" cy="58071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21"/>
                <p:cNvSpPr/>
                <p:nvPr/>
              </p:nvSpPr>
              <p:spPr>
                <a:xfrm>
                  <a:off x="4860588" y="3433877"/>
                  <a:ext cx="38548" cy="58071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21"/>
                <p:cNvSpPr/>
                <p:nvPr/>
              </p:nvSpPr>
              <p:spPr>
                <a:xfrm>
                  <a:off x="4158186" y="3705018"/>
                  <a:ext cx="740957" cy="35109"/>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21"/>
                <p:cNvSpPr/>
                <p:nvPr/>
              </p:nvSpPr>
              <p:spPr>
                <a:xfrm>
                  <a:off x="4265764" y="3528290"/>
                  <a:ext cx="115289" cy="128455"/>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21"/>
                <p:cNvSpPr/>
                <p:nvPr/>
              </p:nvSpPr>
              <p:spPr>
                <a:xfrm>
                  <a:off x="4687063" y="3789231"/>
                  <a:ext cx="117780" cy="127743"/>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21"/>
                <p:cNvSpPr/>
                <p:nvPr/>
              </p:nvSpPr>
              <p:spPr>
                <a:xfrm>
                  <a:off x="4607002" y="3816748"/>
                  <a:ext cx="114340" cy="127743"/>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21"/>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7" name="Google Shape;5387;p121"/>
                <p:cNvGrpSpPr/>
                <p:nvPr/>
              </p:nvGrpSpPr>
              <p:grpSpPr>
                <a:xfrm>
                  <a:off x="5951675" y="3577056"/>
                  <a:ext cx="2233218" cy="1032855"/>
                  <a:chOff x="5951675" y="3577056"/>
                  <a:chExt cx="2233218" cy="1032855"/>
                </a:xfrm>
              </p:grpSpPr>
              <p:sp>
                <p:nvSpPr>
                  <p:cNvPr id="5388" name="Google Shape;5388;p12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21"/>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2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1" name="Google Shape;5391;p121"/>
            <p:cNvGrpSpPr/>
            <p:nvPr/>
          </p:nvGrpSpPr>
          <p:grpSpPr>
            <a:xfrm>
              <a:off x="1654271" y="4766147"/>
              <a:ext cx="859478" cy="639647"/>
              <a:chOff x="5951675" y="3577056"/>
              <a:chExt cx="1387821" cy="1032855"/>
            </a:xfrm>
          </p:grpSpPr>
          <p:sp>
            <p:nvSpPr>
              <p:cNvPr id="5392" name="Google Shape;5392;p12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2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94"/>
        <p:cNvGrpSpPr/>
        <p:nvPr/>
      </p:nvGrpSpPr>
      <p:grpSpPr>
        <a:xfrm>
          <a:off x="0" y="0"/>
          <a:ext cx="0" cy="0"/>
          <a:chOff x="0" y="0"/>
          <a:chExt cx="0" cy="0"/>
        </a:xfrm>
      </p:grpSpPr>
      <p:sp>
        <p:nvSpPr>
          <p:cNvPr id="5395" name="Google Shape;5395;p122"/>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5396" name="Google Shape;5396;p122"/>
          <p:cNvGrpSpPr/>
          <p:nvPr/>
        </p:nvGrpSpPr>
        <p:grpSpPr>
          <a:xfrm>
            <a:off x="6371628" y="76028"/>
            <a:ext cx="3356101" cy="5128818"/>
            <a:chOff x="6371628" y="76028"/>
            <a:chExt cx="3356101" cy="5128818"/>
          </a:xfrm>
        </p:grpSpPr>
        <p:grpSp>
          <p:nvGrpSpPr>
            <p:cNvPr id="5397" name="Google Shape;5397;p122"/>
            <p:cNvGrpSpPr/>
            <p:nvPr/>
          </p:nvGrpSpPr>
          <p:grpSpPr>
            <a:xfrm>
              <a:off x="6830033" y="76028"/>
              <a:ext cx="2897695" cy="1572227"/>
              <a:chOff x="6229583" y="1671653"/>
              <a:chExt cx="2897695" cy="1572227"/>
            </a:xfrm>
          </p:grpSpPr>
          <p:sp>
            <p:nvSpPr>
              <p:cNvPr id="5398" name="Google Shape;5398;p122"/>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22"/>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22"/>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1" name="Google Shape;5401;p122"/>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402" name="Google Shape;5402;p122"/>
            <p:cNvGrpSpPr/>
            <p:nvPr/>
          </p:nvGrpSpPr>
          <p:grpSpPr>
            <a:xfrm>
              <a:off x="7427902" y="2101392"/>
              <a:ext cx="1798063" cy="3103454"/>
              <a:chOff x="4537475" y="1366675"/>
              <a:chExt cx="1878265" cy="3241882"/>
            </a:xfrm>
          </p:grpSpPr>
          <p:sp>
            <p:nvSpPr>
              <p:cNvPr id="5403" name="Google Shape;5403;p122"/>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22"/>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22"/>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22"/>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22"/>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22"/>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22"/>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22"/>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22"/>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22"/>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22"/>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22"/>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22"/>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22"/>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22"/>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22"/>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22"/>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22"/>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22"/>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22"/>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22"/>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22"/>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22"/>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22"/>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22"/>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22"/>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22"/>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22"/>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22"/>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22"/>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22"/>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22"/>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22"/>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22"/>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22"/>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22"/>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22"/>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22"/>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22"/>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2" name="Google Shape;5442;p122"/>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43" name="Google Shape;5443;p122"/>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5444" name="Google Shape;5444;p122"/>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45"/>
        <p:cNvGrpSpPr/>
        <p:nvPr/>
      </p:nvGrpSpPr>
      <p:grpSpPr>
        <a:xfrm>
          <a:off x="0" y="0"/>
          <a:ext cx="0" cy="0"/>
          <a:chOff x="0" y="0"/>
          <a:chExt cx="0" cy="0"/>
        </a:xfrm>
      </p:grpSpPr>
      <p:sp>
        <p:nvSpPr>
          <p:cNvPr id="5446" name="Google Shape;5446;p123"/>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47" name="Google Shape;5447;p123"/>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48" name="Google Shape;5448;p123"/>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23"/>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0" name="Google Shape;5450;p123"/>
          <p:cNvGrpSpPr/>
          <p:nvPr/>
        </p:nvGrpSpPr>
        <p:grpSpPr>
          <a:xfrm>
            <a:off x="-1266231" y="667175"/>
            <a:ext cx="4576156" cy="4519531"/>
            <a:chOff x="-1266231" y="667175"/>
            <a:chExt cx="4576156" cy="4519531"/>
          </a:xfrm>
        </p:grpSpPr>
        <p:grpSp>
          <p:nvGrpSpPr>
            <p:cNvPr id="5451" name="Google Shape;5451;p123"/>
            <p:cNvGrpSpPr/>
            <p:nvPr/>
          </p:nvGrpSpPr>
          <p:grpSpPr>
            <a:xfrm>
              <a:off x="-1266231" y="1293100"/>
              <a:ext cx="4576156" cy="3893605"/>
              <a:chOff x="-1266231" y="1293100"/>
              <a:chExt cx="4576156" cy="3893605"/>
            </a:xfrm>
          </p:grpSpPr>
          <p:sp>
            <p:nvSpPr>
              <p:cNvPr id="5452" name="Google Shape;5452;p123"/>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453" name="Google Shape;5453;p123"/>
              <p:cNvGrpSpPr/>
              <p:nvPr/>
            </p:nvGrpSpPr>
            <p:grpSpPr>
              <a:xfrm>
                <a:off x="-1266231" y="2821088"/>
                <a:ext cx="3547638" cy="2365617"/>
                <a:chOff x="-1266231" y="2780188"/>
                <a:chExt cx="3547638" cy="2365617"/>
              </a:xfrm>
            </p:grpSpPr>
            <p:sp>
              <p:nvSpPr>
                <p:cNvPr id="5454" name="Google Shape;5454;p123"/>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23"/>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23"/>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23"/>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23"/>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23"/>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23"/>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23"/>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23"/>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23"/>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23"/>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23"/>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23"/>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23"/>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23"/>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23"/>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23"/>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23"/>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23"/>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23"/>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23"/>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23"/>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23"/>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23"/>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23"/>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23"/>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23"/>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23"/>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23"/>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23"/>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23"/>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23"/>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23"/>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23"/>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23"/>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23"/>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23"/>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23"/>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23"/>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23"/>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23"/>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23"/>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23"/>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23"/>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23"/>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23"/>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23"/>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23"/>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23"/>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23"/>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23"/>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23"/>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23"/>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23"/>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123"/>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123"/>
            <p:cNvGrpSpPr/>
            <p:nvPr/>
          </p:nvGrpSpPr>
          <p:grpSpPr>
            <a:xfrm>
              <a:off x="-1069884" y="667175"/>
              <a:ext cx="3234694" cy="2252997"/>
              <a:chOff x="5073841" y="1000275"/>
              <a:chExt cx="3234694" cy="2252997"/>
            </a:xfrm>
          </p:grpSpPr>
          <p:sp>
            <p:nvSpPr>
              <p:cNvPr id="5510" name="Google Shape;5510;p123"/>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23"/>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23"/>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13"/>
        <p:cNvGrpSpPr/>
        <p:nvPr/>
      </p:nvGrpSpPr>
      <p:grpSpPr>
        <a:xfrm>
          <a:off x="0" y="0"/>
          <a:ext cx="0" cy="0"/>
          <a:chOff x="0" y="0"/>
          <a:chExt cx="0" cy="0"/>
        </a:xfrm>
      </p:grpSpPr>
      <p:sp>
        <p:nvSpPr>
          <p:cNvPr id="5514" name="Google Shape;5514;p124"/>
          <p:cNvSpPr>
            <a:spLocks noGrp="1"/>
          </p:cNvSpPr>
          <p:nvPr>
            <p:ph type="pic" idx="2"/>
          </p:nvPr>
        </p:nvSpPr>
        <p:spPr>
          <a:xfrm>
            <a:off x="-13550" y="-3525"/>
            <a:ext cx="9157500" cy="5143500"/>
          </a:xfrm>
          <a:prstGeom prst="rect">
            <a:avLst/>
          </a:prstGeom>
          <a:noFill/>
          <a:ln>
            <a:noFill/>
          </a:ln>
        </p:spPr>
      </p:sp>
      <p:sp>
        <p:nvSpPr>
          <p:cNvPr id="5515" name="Google Shape;5515;p124"/>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5516" name="Google Shape;5516;p124"/>
          <p:cNvGrpSpPr/>
          <p:nvPr/>
        </p:nvGrpSpPr>
        <p:grpSpPr>
          <a:xfrm>
            <a:off x="7253602" y="683900"/>
            <a:ext cx="2531246" cy="4477606"/>
            <a:chOff x="7253602" y="683900"/>
            <a:chExt cx="2531246" cy="4477606"/>
          </a:xfrm>
        </p:grpSpPr>
        <p:grpSp>
          <p:nvGrpSpPr>
            <p:cNvPr id="5517" name="Google Shape;5517;p124"/>
            <p:cNvGrpSpPr/>
            <p:nvPr/>
          </p:nvGrpSpPr>
          <p:grpSpPr>
            <a:xfrm>
              <a:off x="7253602" y="3944550"/>
              <a:ext cx="1606264" cy="1195426"/>
              <a:chOff x="5951675" y="3577056"/>
              <a:chExt cx="1387821" cy="1032855"/>
            </a:xfrm>
          </p:grpSpPr>
          <p:sp>
            <p:nvSpPr>
              <p:cNvPr id="5518" name="Google Shape;5518;p124"/>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2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124"/>
            <p:cNvGrpSpPr/>
            <p:nvPr/>
          </p:nvGrpSpPr>
          <p:grpSpPr>
            <a:xfrm>
              <a:off x="7931091" y="683900"/>
              <a:ext cx="1853757" cy="4477606"/>
              <a:chOff x="7931091" y="683900"/>
              <a:chExt cx="1853757" cy="4477606"/>
            </a:xfrm>
          </p:grpSpPr>
          <p:grpSp>
            <p:nvGrpSpPr>
              <p:cNvPr id="5521" name="Google Shape;5521;p124"/>
              <p:cNvGrpSpPr/>
              <p:nvPr/>
            </p:nvGrpSpPr>
            <p:grpSpPr>
              <a:xfrm>
                <a:off x="7931091" y="2140708"/>
                <a:ext cx="1853757" cy="3020798"/>
                <a:chOff x="525125" y="1486050"/>
                <a:chExt cx="2124163" cy="3461439"/>
              </a:xfrm>
            </p:grpSpPr>
            <p:sp>
              <p:nvSpPr>
                <p:cNvPr id="5522" name="Google Shape;5522;p124"/>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24"/>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24"/>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24"/>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24"/>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24"/>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24"/>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24"/>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24"/>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24"/>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24"/>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24"/>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24"/>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24"/>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24"/>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24"/>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24"/>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24"/>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24"/>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24"/>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24"/>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24"/>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24"/>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24"/>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24"/>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24"/>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24"/>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24"/>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24"/>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24"/>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2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2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24"/>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24"/>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124"/>
                <p:cNvGrpSpPr/>
                <p:nvPr/>
              </p:nvGrpSpPr>
              <p:grpSpPr>
                <a:xfrm>
                  <a:off x="973439" y="2819098"/>
                  <a:ext cx="174934" cy="130542"/>
                  <a:chOff x="2714005" y="3446776"/>
                  <a:chExt cx="330750" cy="246818"/>
                </a:xfrm>
              </p:grpSpPr>
              <p:sp>
                <p:nvSpPr>
                  <p:cNvPr id="5557" name="Google Shape;5557;p12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2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124"/>
                <p:cNvGrpSpPr/>
                <p:nvPr/>
              </p:nvGrpSpPr>
              <p:grpSpPr>
                <a:xfrm>
                  <a:off x="1640414" y="2819098"/>
                  <a:ext cx="174934" cy="130542"/>
                  <a:chOff x="2714005" y="3446776"/>
                  <a:chExt cx="330750" cy="246818"/>
                </a:xfrm>
              </p:grpSpPr>
              <p:sp>
                <p:nvSpPr>
                  <p:cNvPr id="5560" name="Google Shape;5560;p12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2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62" name="Google Shape;5562;p124"/>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63"/>
        <p:cNvGrpSpPr/>
        <p:nvPr/>
      </p:nvGrpSpPr>
      <p:grpSpPr>
        <a:xfrm>
          <a:off x="0" y="0"/>
          <a:ext cx="0" cy="0"/>
          <a:chOff x="0" y="0"/>
          <a:chExt cx="0" cy="0"/>
        </a:xfrm>
      </p:grpSpPr>
      <p:sp>
        <p:nvSpPr>
          <p:cNvPr id="5564" name="Google Shape;5564;p125"/>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565" name="Google Shape;5565;p125"/>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66" name="Google Shape;5566;p125"/>
          <p:cNvGrpSpPr/>
          <p:nvPr/>
        </p:nvGrpSpPr>
        <p:grpSpPr>
          <a:xfrm>
            <a:off x="8505100" y="-9175"/>
            <a:ext cx="259800" cy="5165400"/>
            <a:chOff x="375950" y="-9175"/>
            <a:chExt cx="259800" cy="5165400"/>
          </a:xfrm>
        </p:grpSpPr>
        <p:cxnSp>
          <p:nvCxnSpPr>
            <p:cNvPr id="5567" name="Google Shape;5567;p125"/>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5568" name="Google Shape;5568;p125"/>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rt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5" name="Google Shape;55;p14"/>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56" name="Google Shape;56;p14"/>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57" name="Google Shape;57;p14"/>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569"/>
        <p:cNvGrpSpPr/>
        <p:nvPr/>
      </p:nvGrpSpPr>
      <p:grpSpPr>
        <a:xfrm>
          <a:off x="0" y="0"/>
          <a:ext cx="0" cy="0"/>
          <a:chOff x="0" y="0"/>
          <a:chExt cx="0" cy="0"/>
        </a:xfrm>
      </p:grpSpPr>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570"/>
        <p:cNvGrpSpPr/>
        <p:nvPr/>
      </p:nvGrpSpPr>
      <p:grpSpPr>
        <a:xfrm>
          <a:off x="0" y="0"/>
          <a:ext cx="0" cy="0"/>
          <a:chOff x="0" y="0"/>
          <a:chExt cx="0" cy="0"/>
        </a:xfrm>
      </p:grpSpPr>
      <p:sp>
        <p:nvSpPr>
          <p:cNvPr id="5571" name="Google Shape;5571;p1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72" name="Google Shape;5572;p127"/>
          <p:cNvSpPr txBox="1">
            <a:spLocks noGrp="1"/>
          </p:cNvSpPr>
          <p:nvPr>
            <p:ph type="title" idx="2" hasCustomPrompt="1"/>
          </p:nvPr>
        </p:nvSpPr>
        <p:spPr>
          <a:xfrm>
            <a:off x="7199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3" name="Google Shape;5573;p127"/>
          <p:cNvSpPr txBox="1">
            <a:spLocks noGrp="1"/>
          </p:cNvSpPr>
          <p:nvPr>
            <p:ph type="title" idx="3" hasCustomPrompt="1"/>
          </p:nvPr>
        </p:nvSpPr>
        <p:spPr>
          <a:xfrm>
            <a:off x="7199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4" name="Google Shape;5574;p127"/>
          <p:cNvSpPr txBox="1">
            <a:spLocks noGrp="1"/>
          </p:cNvSpPr>
          <p:nvPr>
            <p:ph type="title" idx="4" hasCustomPrompt="1"/>
          </p:nvPr>
        </p:nvSpPr>
        <p:spPr>
          <a:xfrm>
            <a:off x="256892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5" name="Google Shape;5575;p127"/>
          <p:cNvSpPr txBox="1">
            <a:spLocks noGrp="1"/>
          </p:cNvSpPr>
          <p:nvPr>
            <p:ph type="title" idx="5" hasCustomPrompt="1"/>
          </p:nvPr>
        </p:nvSpPr>
        <p:spPr>
          <a:xfrm>
            <a:off x="256892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6" name="Google Shape;5576;p127"/>
          <p:cNvSpPr txBox="1">
            <a:spLocks noGrp="1"/>
          </p:cNvSpPr>
          <p:nvPr>
            <p:ph type="title" idx="6" hasCustomPrompt="1"/>
          </p:nvPr>
        </p:nvSpPr>
        <p:spPr>
          <a:xfrm>
            <a:off x="44178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7" name="Google Shape;5577;p127"/>
          <p:cNvSpPr txBox="1">
            <a:spLocks noGrp="1"/>
          </p:cNvSpPr>
          <p:nvPr>
            <p:ph type="title" idx="7" hasCustomPrompt="1"/>
          </p:nvPr>
        </p:nvSpPr>
        <p:spPr>
          <a:xfrm>
            <a:off x="44178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8" name="Google Shape;5578;p127"/>
          <p:cNvSpPr txBox="1">
            <a:spLocks noGrp="1"/>
          </p:cNvSpPr>
          <p:nvPr>
            <p:ph type="subTitle" idx="1"/>
          </p:nvPr>
        </p:nvSpPr>
        <p:spPr>
          <a:xfrm>
            <a:off x="719975"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579" name="Google Shape;5579;p127"/>
          <p:cNvSpPr txBox="1">
            <a:spLocks noGrp="1"/>
          </p:cNvSpPr>
          <p:nvPr>
            <p:ph type="subTitle" idx="8"/>
          </p:nvPr>
        </p:nvSpPr>
        <p:spPr>
          <a:xfrm>
            <a:off x="2515497"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580" name="Google Shape;5580;p127"/>
          <p:cNvSpPr txBox="1">
            <a:spLocks noGrp="1"/>
          </p:cNvSpPr>
          <p:nvPr>
            <p:ph type="subTitle" idx="9"/>
          </p:nvPr>
        </p:nvSpPr>
        <p:spPr>
          <a:xfrm>
            <a:off x="4311019"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581" name="Google Shape;5581;p127"/>
          <p:cNvSpPr txBox="1">
            <a:spLocks noGrp="1"/>
          </p:cNvSpPr>
          <p:nvPr>
            <p:ph type="subTitle" idx="13"/>
          </p:nvPr>
        </p:nvSpPr>
        <p:spPr>
          <a:xfrm>
            <a:off x="719975"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582" name="Google Shape;5582;p127"/>
          <p:cNvSpPr txBox="1">
            <a:spLocks noGrp="1"/>
          </p:cNvSpPr>
          <p:nvPr>
            <p:ph type="subTitle" idx="14"/>
          </p:nvPr>
        </p:nvSpPr>
        <p:spPr>
          <a:xfrm>
            <a:off x="2515497"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583" name="Google Shape;5583;p127"/>
          <p:cNvSpPr txBox="1">
            <a:spLocks noGrp="1"/>
          </p:cNvSpPr>
          <p:nvPr>
            <p:ph type="subTitle" idx="15"/>
          </p:nvPr>
        </p:nvSpPr>
        <p:spPr>
          <a:xfrm>
            <a:off x="4311019"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cxnSp>
        <p:nvCxnSpPr>
          <p:cNvPr id="5584" name="Google Shape;5584;p12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585" name="Google Shape;5585;p12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586"/>
        <p:cNvGrpSpPr/>
        <p:nvPr/>
      </p:nvGrpSpPr>
      <p:grpSpPr>
        <a:xfrm>
          <a:off x="0" y="0"/>
          <a:ext cx="0" cy="0"/>
          <a:chOff x="0" y="0"/>
          <a:chExt cx="0" cy="0"/>
        </a:xfrm>
      </p:grpSpPr>
      <p:sp>
        <p:nvSpPr>
          <p:cNvPr id="5587" name="Google Shape;5587;p128"/>
          <p:cNvSpPr txBox="1">
            <a:spLocks noGrp="1"/>
          </p:cNvSpPr>
          <p:nvPr>
            <p:ph type="subTitle" idx="1"/>
          </p:nvPr>
        </p:nvSpPr>
        <p:spPr>
          <a:xfrm>
            <a:off x="4169650" y="1922463"/>
            <a:ext cx="4259100" cy="21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5588" name="Google Shape;5588;p128"/>
          <p:cNvSpPr txBox="1">
            <a:spLocks noGrp="1"/>
          </p:cNvSpPr>
          <p:nvPr>
            <p:ph type="title"/>
          </p:nvPr>
        </p:nvSpPr>
        <p:spPr>
          <a:xfrm>
            <a:off x="4169650" y="849988"/>
            <a:ext cx="4259100" cy="122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589" name="Google Shape;5589;p128"/>
          <p:cNvGrpSpPr/>
          <p:nvPr/>
        </p:nvGrpSpPr>
        <p:grpSpPr>
          <a:xfrm>
            <a:off x="-262886" y="918517"/>
            <a:ext cx="1433705" cy="676669"/>
            <a:chOff x="8495614" y="797917"/>
            <a:chExt cx="1433705" cy="676669"/>
          </a:xfrm>
        </p:grpSpPr>
        <p:sp>
          <p:nvSpPr>
            <p:cNvPr id="5590" name="Google Shape;5590;p128"/>
            <p:cNvSpPr/>
            <p:nvPr/>
          </p:nvSpPr>
          <p:spPr>
            <a:xfrm>
              <a:off x="9327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8"/>
            <p:cNvSpPr/>
            <p:nvPr/>
          </p:nvSpPr>
          <p:spPr>
            <a:xfrm>
              <a:off x="8495614"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128"/>
          <p:cNvGrpSpPr/>
          <p:nvPr/>
        </p:nvGrpSpPr>
        <p:grpSpPr>
          <a:xfrm>
            <a:off x="5888695" y="3676475"/>
            <a:ext cx="4840606" cy="2456313"/>
            <a:chOff x="5888695" y="3676475"/>
            <a:chExt cx="4840606" cy="2456313"/>
          </a:xfrm>
        </p:grpSpPr>
        <p:grpSp>
          <p:nvGrpSpPr>
            <p:cNvPr id="5593" name="Google Shape;5593;p128"/>
            <p:cNvGrpSpPr/>
            <p:nvPr/>
          </p:nvGrpSpPr>
          <p:grpSpPr>
            <a:xfrm>
              <a:off x="5888695" y="4771761"/>
              <a:ext cx="1753484" cy="1361026"/>
              <a:chOff x="3654620" y="3548886"/>
              <a:chExt cx="1753484" cy="1361026"/>
            </a:xfrm>
          </p:grpSpPr>
          <p:sp>
            <p:nvSpPr>
              <p:cNvPr id="5594" name="Google Shape;5594;p128"/>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28"/>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28"/>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8"/>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28"/>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28"/>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8"/>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28"/>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28"/>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28"/>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28"/>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8"/>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8"/>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28"/>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28"/>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8"/>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8"/>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8"/>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8"/>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8"/>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8"/>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8"/>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8"/>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28"/>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28"/>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28"/>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28"/>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28"/>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28"/>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28"/>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8"/>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8"/>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8"/>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8"/>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8"/>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128"/>
            <p:cNvGrpSpPr/>
            <p:nvPr/>
          </p:nvGrpSpPr>
          <p:grpSpPr>
            <a:xfrm>
              <a:off x="7472370" y="4366034"/>
              <a:ext cx="3256931" cy="1519266"/>
              <a:chOff x="5835795" y="2345121"/>
              <a:chExt cx="3256931" cy="1519266"/>
            </a:xfrm>
          </p:grpSpPr>
          <p:sp>
            <p:nvSpPr>
              <p:cNvPr id="5630" name="Google Shape;5630;p128"/>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31" name="Google Shape;5631;p128"/>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8"/>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28"/>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28"/>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8"/>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8"/>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8"/>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8"/>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8"/>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8"/>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8"/>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8"/>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8"/>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28"/>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28"/>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8"/>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8"/>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8"/>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8"/>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8"/>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8"/>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8"/>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8"/>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8"/>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28"/>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28"/>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28"/>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8"/>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28"/>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28"/>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28"/>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28"/>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8"/>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8"/>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8"/>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28"/>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28"/>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28"/>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28"/>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28"/>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28"/>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28"/>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8"/>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28"/>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28"/>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28"/>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28"/>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8"/>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8"/>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28"/>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28"/>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28"/>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28"/>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28"/>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28"/>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28"/>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28"/>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28"/>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2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128"/>
            <p:cNvSpPr/>
            <p:nvPr/>
          </p:nvSpPr>
          <p:spPr>
            <a:xfrm>
              <a:off x="8246923"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692" name="Google Shape;5692;p128"/>
            <p:cNvGrpSpPr/>
            <p:nvPr/>
          </p:nvGrpSpPr>
          <p:grpSpPr>
            <a:xfrm>
              <a:off x="6803476" y="4706765"/>
              <a:ext cx="916239" cy="681891"/>
              <a:chOff x="5951675" y="3577056"/>
              <a:chExt cx="1387821" cy="1032855"/>
            </a:xfrm>
          </p:grpSpPr>
          <p:sp>
            <p:nvSpPr>
              <p:cNvPr id="5693" name="Google Shape;5693;p12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2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95" name="Google Shape;5695;p12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696" name="Google Shape;5696;p12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5697"/>
        <p:cNvGrpSpPr/>
        <p:nvPr/>
      </p:nvGrpSpPr>
      <p:grpSpPr>
        <a:xfrm>
          <a:off x="0" y="0"/>
          <a:ext cx="0" cy="0"/>
          <a:chOff x="0" y="0"/>
          <a:chExt cx="0" cy="0"/>
        </a:xfrm>
      </p:grpSpPr>
      <p:sp>
        <p:nvSpPr>
          <p:cNvPr id="5698" name="Google Shape;5698;p129"/>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5699" name="Google Shape;5699;p1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5700" name="Google Shape;5700;p129"/>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701" name="Google Shape;5701;p129"/>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702" name="Google Shape;5702;p129"/>
          <p:cNvGrpSpPr/>
          <p:nvPr/>
        </p:nvGrpSpPr>
        <p:grpSpPr>
          <a:xfrm>
            <a:off x="8324959" y="918517"/>
            <a:ext cx="1108219" cy="676669"/>
            <a:chOff x="8662259" y="797917"/>
            <a:chExt cx="1108219" cy="676669"/>
          </a:xfrm>
        </p:grpSpPr>
        <p:sp>
          <p:nvSpPr>
            <p:cNvPr id="5703" name="Google Shape;5703;p129"/>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29"/>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text 2">
  <p:cSld name="CUSTOM_3_1">
    <p:spTree>
      <p:nvGrpSpPr>
        <p:cNvPr id="1" name="Shape 5705"/>
        <p:cNvGrpSpPr/>
        <p:nvPr/>
      </p:nvGrpSpPr>
      <p:grpSpPr>
        <a:xfrm>
          <a:off x="0" y="0"/>
          <a:ext cx="0" cy="0"/>
          <a:chOff x="0" y="0"/>
          <a:chExt cx="0" cy="0"/>
        </a:xfrm>
      </p:grpSpPr>
      <p:sp>
        <p:nvSpPr>
          <p:cNvPr id="5706" name="Google Shape;5706;p130"/>
          <p:cNvSpPr txBox="1">
            <a:spLocks noGrp="1"/>
          </p:cNvSpPr>
          <p:nvPr>
            <p:ph type="subTitle" idx="1"/>
          </p:nvPr>
        </p:nvSpPr>
        <p:spPr>
          <a:xfrm>
            <a:off x="715100" y="1017725"/>
            <a:ext cx="5154900" cy="28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5707" name="Google Shape;5707;p1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5708" name="Google Shape;5708;p130"/>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709" name="Google Shape;5709;p130"/>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710" name="Google Shape;5710;p130"/>
          <p:cNvGrpSpPr/>
          <p:nvPr/>
        </p:nvGrpSpPr>
        <p:grpSpPr>
          <a:xfrm>
            <a:off x="7939901" y="817085"/>
            <a:ext cx="1409242" cy="535527"/>
            <a:chOff x="8277201" y="696485"/>
            <a:chExt cx="1409242" cy="535527"/>
          </a:xfrm>
        </p:grpSpPr>
        <p:sp>
          <p:nvSpPr>
            <p:cNvPr id="5711" name="Google Shape;5711;p130"/>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30"/>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713"/>
        <p:cNvGrpSpPr/>
        <p:nvPr/>
      </p:nvGrpSpPr>
      <p:grpSpPr>
        <a:xfrm>
          <a:off x="0" y="0"/>
          <a:ext cx="0" cy="0"/>
          <a:chOff x="0" y="0"/>
          <a:chExt cx="0" cy="0"/>
        </a:xfrm>
      </p:grpSpPr>
      <p:sp>
        <p:nvSpPr>
          <p:cNvPr id="5714" name="Google Shape;5714;p1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15" name="Google Shape;5715;p131"/>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16" name="Google Shape;5716;p131"/>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17" name="Google Shape;5717;p131"/>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18" name="Google Shape;5718;p131"/>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19" name="Google Shape;5719;p131"/>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20" name="Google Shape;5720;p131"/>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721" name="Google Shape;5721;p131"/>
          <p:cNvGrpSpPr/>
          <p:nvPr/>
        </p:nvGrpSpPr>
        <p:grpSpPr>
          <a:xfrm>
            <a:off x="-140753" y="3654800"/>
            <a:ext cx="3343819" cy="2866383"/>
            <a:chOff x="-140753" y="3620700"/>
            <a:chExt cx="3343819" cy="2866383"/>
          </a:xfrm>
        </p:grpSpPr>
        <p:sp>
          <p:nvSpPr>
            <p:cNvPr id="5722" name="Google Shape;5722;p131"/>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723" name="Google Shape;5723;p131"/>
            <p:cNvGrpSpPr/>
            <p:nvPr/>
          </p:nvGrpSpPr>
          <p:grpSpPr>
            <a:xfrm flipH="1">
              <a:off x="191261" y="4316655"/>
              <a:ext cx="1138764" cy="1855677"/>
              <a:chOff x="525125" y="1486050"/>
              <a:chExt cx="2124163" cy="3461439"/>
            </a:xfrm>
          </p:grpSpPr>
          <p:sp>
            <p:nvSpPr>
              <p:cNvPr id="5724" name="Google Shape;5724;p131"/>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31"/>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31"/>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1"/>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31"/>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31"/>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1"/>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31"/>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31"/>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1"/>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31"/>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31"/>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31"/>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31"/>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1"/>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31"/>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31"/>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1"/>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31"/>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31"/>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31"/>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31"/>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31"/>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31"/>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31"/>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31"/>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1"/>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31"/>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31"/>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31"/>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1"/>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31"/>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31"/>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31"/>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8" name="Google Shape;5758;p131"/>
              <p:cNvGrpSpPr/>
              <p:nvPr/>
            </p:nvGrpSpPr>
            <p:grpSpPr>
              <a:xfrm>
                <a:off x="973439" y="2819098"/>
                <a:ext cx="174934" cy="130542"/>
                <a:chOff x="2714005" y="3446776"/>
                <a:chExt cx="330750" cy="246818"/>
              </a:xfrm>
            </p:grpSpPr>
            <p:sp>
              <p:nvSpPr>
                <p:cNvPr id="5759" name="Google Shape;5759;p131"/>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31"/>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31"/>
              <p:cNvGrpSpPr/>
              <p:nvPr/>
            </p:nvGrpSpPr>
            <p:grpSpPr>
              <a:xfrm>
                <a:off x="1640414" y="2819098"/>
                <a:ext cx="174934" cy="130542"/>
                <a:chOff x="2714005" y="3446776"/>
                <a:chExt cx="330750" cy="246818"/>
              </a:xfrm>
            </p:grpSpPr>
            <p:sp>
              <p:nvSpPr>
                <p:cNvPr id="5762" name="Google Shape;5762;p131"/>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31"/>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4" name="Google Shape;5764;p131"/>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765" name="Google Shape;5765;p131"/>
            <p:cNvGrpSpPr/>
            <p:nvPr/>
          </p:nvGrpSpPr>
          <p:grpSpPr>
            <a:xfrm flipH="1">
              <a:off x="1376499" y="4631405"/>
              <a:ext cx="1138764" cy="1855677"/>
              <a:chOff x="525125" y="1486050"/>
              <a:chExt cx="2124163" cy="3461439"/>
            </a:xfrm>
          </p:grpSpPr>
          <p:sp>
            <p:nvSpPr>
              <p:cNvPr id="5766" name="Google Shape;5766;p131"/>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31"/>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31"/>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31"/>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31"/>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1"/>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31"/>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31"/>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1"/>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31"/>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31"/>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31"/>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31"/>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31"/>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1"/>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31"/>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31"/>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31"/>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31"/>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1"/>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31"/>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31"/>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1"/>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31"/>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31"/>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1"/>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31"/>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31"/>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31"/>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31"/>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31"/>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1"/>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31"/>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31"/>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31"/>
              <p:cNvGrpSpPr/>
              <p:nvPr/>
            </p:nvGrpSpPr>
            <p:grpSpPr>
              <a:xfrm>
                <a:off x="973439" y="2819098"/>
                <a:ext cx="174934" cy="130542"/>
                <a:chOff x="2714005" y="3446776"/>
                <a:chExt cx="330750" cy="246818"/>
              </a:xfrm>
            </p:grpSpPr>
            <p:sp>
              <p:nvSpPr>
                <p:cNvPr id="5801" name="Google Shape;5801;p131"/>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31"/>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131"/>
              <p:cNvGrpSpPr/>
              <p:nvPr/>
            </p:nvGrpSpPr>
            <p:grpSpPr>
              <a:xfrm>
                <a:off x="1640414" y="2819098"/>
                <a:ext cx="174934" cy="130542"/>
                <a:chOff x="2714005" y="3446776"/>
                <a:chExt cx="330750" cy="246818"/>
              </a:xfrm>
            </p:grpSpPr>
            <p:sp>
              <p:nvSpPr>
                <p:cNvPr id="5804" name="Google Shape;5804;p131"/>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1"/>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6" name="Google Shape;5806;p131"/>
            <p:cNvGrpSpPr/>
            <p:nvPr/>
          </p:nvGrpSpPr>
          <p:grpSpPr>
            <a:xfrm>
              <a:off x="2286826" y="4817190"/>
              <a:ext cx="916239" cy="681891"/>
              <a:chOff x="5951675" y="3577056"/>
              <a:chExt cx="1387821" cy="1032855"/>
            </a:xfrm>
          </p:grpSpPr>
          <p:sp>
            <p:nvSpPr>
              <p:cNvPr id="5807" name="Google Shape;5807;p13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9" name="Google Shape;5809;p131"/>
          <p:cNvGrpSpPr/>
          <p:nvPr/>
        </p:nvGrpSpPr>
        <p:grpSpPr>
          <a:xfrm>
            <a:off x="8076651" y="805648"/>
            <a:ext cx="1207342" cy="548414"/>
            <a:chOff x="8927226" y="727348"/>
            <a:chExt cx="1207342" cy="548414"/>
          </a:xfrm>
        </p:grpSpPr>
        <p:sp>
          <p:nvSpPr>
            <p:cNvPr id="5810" name="Google Shape;5810;p131"/>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31"/>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12" name="Google Shape;5812;p13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813" name="Google Shape;5813;p13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814"/>
        <p:cNvGrpSpPr/>
        <p:nvPr/>
      </p:nvGrpSpPr>
      <p:grpSpPr>
        <a:xfrm>
          <a:off x="0" y="0"/>
          <a:ext cx="0" cy="0"/>
          <a:chOff x="0" y="0"/>
          <a:chExt cx="0" cy="0"/>
        </a:xfrm>
      </p:grpSpPr>
      <p:sp>
        <p:nvSpPr>
          <p:cNvPr id="5815" name="Google Shape;5815;p1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16" name="Google Shape;5816;p132"/>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17" name="Google Shape;5817;p132"/>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18" name="Google Shape;5818;p132"/>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19" name="Google Shape;5819;p132"/>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20" name="Google Shape;5820;p132"/>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21" name="Google Shape;5821;p132"/>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22" name="Google Shape;5822;p132"/>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23" name="Google Shape;5823;p132"/>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824" name="Google Shape;5824;p132"/>
          <p:cNvGrpSpPr/>
          <p:nvPr/>
        </p:nvGrpSpPr>
        <p:grpSpPr>
          <a:xfrm>
            <a:off x="7123176" y="3679125"/>
            <a:ext cx="3927813" cy="2279813"/>
            <a:chOff x="7123176" y="3679125"/>
            <a:chExt cx="3927813" cy="2279813"/>
          </a:xfrm>
        </p:grpSpPr>
        <p:grpSp>
          <p:nvGrpSpPr>
            <p:cNvPr id="5825" name="Google Shape;5825;p132"/>
            <p:cNvGrpSpPr/>
            <p:nvPr/>
          </p:nvGrpSpPr>
          <p:grpSpPr>
            <a:xfrm>
              <a:off x="7123176" y="4640965"/>
              <a:ext cx="916239" cy="681891"/>
              <a:chOff x="5951675" y="3577056"/>
              <a:chExt cx="1387821" cy="1032855"/>
            </a:xfrm>
          </p:grpSpPr>
          <p:sp>
            <p:nvSpPr>
              <p:cNvPr id="5826" name="Google Shape;5826;p132"/>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3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132"/>
            <p:cNvGrpSpPr/>
            <p:nvPr/>
          </p:nvGrpSpPr>
          <p:grpSpPr>
            <a:xfrm>
              <a:off x="7794058" y="4439671"/>
              <a:ext cx="3256931" cy="1519266"/>
              <a:chOff x="5835795" y="2345121"/>
              <a:chExt cx="3256931" cy="1519266"/>
            </a:xfrm>
          </p:grpSpPr>
          <p:sp>
            <p:nvSpPr>
              <p:cNvPr id="5829" name="Google Shape;5829;p132"/>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30" name="Google Shape;5830;p132"/>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32"/>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32"/>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32"/>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2"/>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2"/>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2"/>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2"/>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2"/>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2"/>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32"/>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32"/>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32"/>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32"/>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32"/>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32"/>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32"/>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32"/>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32"/>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32"/>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32"/>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32"/>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32"/>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32"/>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32"/>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32"/>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32"/>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32"/>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32"/>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32"/>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32"/>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32"/>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32"/>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32"/>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32"/>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32"/>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32"/>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32"/>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32"/>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32"/>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32"/>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32"/>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32"/>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32"/>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32"/>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32"/>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32"/>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32"/>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32"/>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32"/>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32"/>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32"/>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32"/>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32"/>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32"/>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32"/>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32"/>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32"/>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32"/>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32"/>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0" name="Google Shape;5890;p132"/>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5891" name="Google Shape;5891;p132"/>
          <p:cNvGrpSpPr/>
          <p:nvPr/>
        </p:nvGrpSpPr>
        <p:grpSpPr>
          <a:xfrm>
            <a:off x="-630649" y="918517"/>
            <a:ext cx="1499092" cy="689481"/>
            <a:chOff x="8727226" y="1200842"/>
            <a:chExt cx="1499092" cy="689481"/>
          </a:xfrm>
        </p:grpSpPr>
        <p:sp>
          <p:nvSpPr>
            <p:cNvPr id="5892" name="Google Shape;5892;p132"/>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32"/>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94" name="Google Shape;5894;p132"/>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895" name="Google Shape;5895;p132"/>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896"/>
        <p:cNvGrpSpPr/>
        <p:nvPr/>
      </p:nvGrpSpPr>
      <p:grpSpPr>
        <a:xfrm>
          <a:off x="0" y="0"/>
          <a:ext cx="0" cy="0"/>
          <a:chOff x="0" y="0"/>
          <a:chExt cx="0" cy="0"/>
        </a:xfrm>
      </p:grpSpPr>
      <p:sp>
        <p:nvSpPr>
          <p:cNvPr id="5897" name="Google Shape;5897;p1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98" name="Google Shape;5898;p133"/>
          <p:cNvSpPr txBox="1">
            <a:spLocks noGrp="1"/>
          </p:cNvSpPr>
          <p:nvPr>
            <p:ph type="subTitle" idx="1"/>
          </p:nvPr>
        </p:nvSpPr>
        <p:spPr>
          <a:xfrm>
            <a:off x="800226"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99" name="Google Shape;5899;p133"/>
          <p:cNvSpPr txBox="1">
            <a:spLocks noGrp="1"/>
          </p:cNvSpPr>
          <p:nvPr>
            <p:ph type="subTitle" idx="2"/>
          </p:nvPr>
        </p:nvSpPr>
        <p:spPr>
          <a:xfrm>
            <a:off x="3341349"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00" name="Google Shape;5900;p133"/>
          <p:cNvSpPr txBox="1">
            <a:spLocks noGrp="1"/>
          </p:cNvSpPr>
          <p:nvPr>
            <p:ph type="subTitle" idx="3"/>
          </p:nvPr>
        </p:nvSpPr>
        <p:spPr>
          <a:xfrm>
            <a:off x="5887280" y="220259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01" name="Google Shape;5901;p133"/>
          <p:cNvSpPr txBox="1">
            <a:spLocks noGrp="1"/>
          </p:cNvSpPr>
          <p:nvPr>
            <p:ph type="subTitle" idx="4"/>
          </p:nvPr>
        </p:nvSpPr>
        <p:spPr>
          <a:xfrm>
            <a:off x="800226"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02" name="Google Shape;5902;p133"/>
          <p:cNvSpPr txBox="1">
            <a:spLocks noGrp="1"/>
          </p:cNvSpPr>
          <p:nvPr>
            <p:ph type="subTitle" idx="5"/>
          </p:nvPr>
        </p:nvSpPr>
        <p:spPr>
          <a:xfrm>
            <a:off x="3341349"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03" name="Google Shape;5903;p133"/>
          <p:cNvSpPr txBox="1">
            <a:spLocks noGrp="1"/>
          </p:cNvSpPr>
          <p:nvPr>
            <p:ph type="subTitle" idx="6"/>
          </p:nvPr>
        </p:nvSpPr>
        <p:spPr>
          <a:xfrm>
            <a:off x="5887280" y="383572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04" name="Google Shape;5904;p133"/>
          <p:cNvSpPr txBox="1">
            <a:spLocks noGrp="1"/>
          </p:cNvSpPr>
          <p:nvPr>
            <p:ph type="subTitle" idx="7"/>
          </p:nvPr>
        </p:nvSpPr>
        <p:spPr>
          <a:xfrm>
            <a:off x="795076"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05" name="Google Shape;5905;p133"/>
          <p:cNvSpPr txBox="1">
            <a:spLocks noGrp="1"/>
          </p:cNvSpPr>
          <p:nvPr>
            <p:ph type="subTitle" idx="8"/>
          </p:nvPr>
        </p:nvSpPr>
        <p:spPr>
          <a:xfrm>
            <a:off x="3341355"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06" name="Google Shape;5906;p133"/>
          <p:cNvSpPr txBox="1">
            <a:spLocks noGrp="1"/>
          </p:cNvSpPr>
          <p:nvPr>
            <p:ph type="subTitle" idx="9"/>
          </p:nvPr>
        </p:nvSpPr>
        <p:spPr>
          <a:xfrm>
            <a:off x="5892433" y="1801175"/>
            <a:ext cx="24540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07" name="Google Shape;5907;p133"/>
          <p:cNvSpPr txBox="1">
            <a:spLocks noGrp="1"/>
          </p:cNvSpPr>
          <p:nvPr>
            <p:ph type="subTitle" idx="13"/>
          </p:nvPr>
        </p:nvSpPr>
        <p:spPr>
          <a:xfrm>
            <a:off x="795420"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08" name="Google Shape;5908;p133"/>
          <p:cNvSpPr txBox="1">
            <a:spLocks noGrp="1"/>
          </p:cNvSpPr>
          <p:nvPr>
            <p:ph type="subTitle" idx="14"/>
          </p:nvPr>
        </p:nvSpPr>
        <p:spPr>
          <a:xfrm>
            <a:off x="3341355"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09" name="Google Shape;5909;p133"/>
          <p:cNvSpPr txBox="1">
            <a:spLocks noGrp="1"/>
          </p:cNvSpPr>
          <p:nvPr>
            <p:ph type="subTitle" idx="15"/>
          </p:nvPr>
        </p:nvSpPr>
        <p:spPr>
          <a:xfrm>
            <a:off x="5889824"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910" name="Google Shape;5910;p133"/>
          <p:cNvGrpSpPr/>
          <p:nvPr/>
        </p:nvGrpSpPr>
        <p:grpSpPr>
          <a:xfrm>
            <a:off x="-230318" y="3676475"/>
            <a:ext cx="3007833" cy="3060716"/>
            <a:chOff x="-230318" y="3676475"/>
            <a:chExt cx="3007833" cy="3060716"/>
          </a:xfrm>
        </p:grpSpPr>
        <p:grpSp>
          <p:nvGrpSpPr>
            <p:cNvPr id="5911" name="Google Shape;5911;p133"/>
            <p:cNvGrpSpPr/>
            <p:nvPr/>
          </p:nvGrpSpPr>
          <p:grpSpPr>
            <a:xfrm>
              <a:off x="-230318" y="4468770"/>
              <a:ext cx="1163585" cy="2008346"/>
              <a:chOff x="4537475" y="1366675"/>
              <a:chExt cx="1878265" cy="3241882"/>
            </a:xfrm>
          </p:grpSpPr>
          <p:sp>
            <p:nvSpPr>
              <p:cNvPr id="5912" name="Google Shape;5912;p13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3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3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3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3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3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3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3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3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3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3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3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3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3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3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3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3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3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3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3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3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3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3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3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3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3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3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3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3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3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3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3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3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3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3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3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3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3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3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33"/>
            <p:cNvGrpSpPr/>
            <p:nvPr/>
          </p:nvGrpSpPr>
          <p:grpSpPr>
            <a:xfrm>
              <a:off x="971758" y="4728845"/>
              <a:ext cx="1163585" cy="2008346"/>
              <a:chOff x="4537475" y="1366675"/>
              <a:chExt cx="1878265" cy="3241882"/>
            </a:xfrm>
          </p:grpSpPr>
          <p:sp>
            <p:nvSpPr>
              <p:cNvPr id="5952" name="Google Shape;5952;p13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3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3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3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3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3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3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3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3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3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3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3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3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3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3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3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3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3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3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3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3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3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3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3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3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3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3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3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3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3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3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3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3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3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3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3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3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3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3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133"/>
            <p:cNvGrpSpPr/>
            <p:nvPr/>
          </p:nvGrpSpPr>
          <p:grpSpPr>
            <a:xfrm>
              <a:off x="1861276" y="4674340"/>
              <a:ext cx="916239" cy="681891"/>
              <a:chOff x="5951675" y="3577056"/>
              <a:chExt cx="1387821" cy="1032855"/>
            </a:xfrm>
          </p:grpSpPr>
          <p:sp>
            <p:nvSpPr>
              <p:cNvPr id="5992" name="Google Shape;5992;p13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3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4" name="Google Shape;5994;p133"/>
            <p:cNvSpPr/>
            <p:nvPr/>
          </p:nvSpPr>
          <p:spPr>
            <a:xfrm>
              <a:off x="2278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5995" name="Google Shape;5995;p133"/>
          <p:cNvGrpSpPr/>
          <p:nvPr/>
        </p:nvGrpSpPr>
        <p:grpSpPr>
          <a:xfrm>
            <a:off x="8127871" y="805298"/>
            <a:ext cx="1262644" cy="652339"/>
            <a:chOff x="8413221" y="727348"/>
            <a:chExt cx="1262644" cy="652339"/>
          </a:xfrm>
        </p:grpSpPr>
        <p:sp>
          <p:nvSpPr>
            <p:cNvPr id="5996" name="Google Shape;5996;p133"/>
            <p:cNvSpPr/>
            <p:nvPr/>
          </p:nvSpPr>
          <p:spPr>
            <a:xfrm>
              <a:off x="8413221"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33"/>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98" name="Google Shape;5998;p13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999" name="Google Shape;5999;p13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000"/>
        <p:cNvGrpSpPr/>
        <p:nvPr/>
      </p:nvGrpSpPr>
      <p:grpSpPr>
        <a:xfrm>
          <a:off x="0" y="0"/>
          <a:ext cx="0" cy="0"/>
          <a:chOff x="0" y="0"/>
          <a:chExt cx="0" cy="0"/>
        </a:xfrm>
      </p:grpSpPr>
      <p:sp>
        <p:nvSpPr>
          <p:cNvPr id="6001" name="Google Shape;6001;p134"/>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002" name="Google Shape;6002;p134"/>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03" name="Google Shape;6003;p134"/>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6004" name="Google Shape;6004;p134"/>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05" name="Google Shape;6005;p134"/>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6006" name="Google Shape;6006;p134"/>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007" name="Google Shape;6007;p134"/>
          <p:cNvGrpSpPr/>
          <p:nvPr/>
        </p:nvGrpSpPr>
        <p:grpSpPr>
          <a:xfrm>
            <a:off x="375950" y="-9175"/>
            <a:ext cx="259800" cy="5165400"/>
            <a:chOff x="375950" y="-9175"/>
            <a:chExt cx="259800" cy="5165400"/>
          </a:xfrm>
        </p:grpSpPr>
        <p:cxnSp>
          <p:nvCxnSpPr>
            <p:cNvPr id="6008" name="Google Shape;6008;p134"/>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6009" name="Google Shape;6009;p134"/>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010" name="Google Shape;6010;p134"/>
          <p:cNvGrpSpPr/>
          <p:nvPr/>
        </p:nvGrpSpPr>
        <p:grpSpPr>
          <a:xfrm>
            <a:off x="7227158" y="326425"/>
            <a:ext cx="2221633" cy="1296268"/>
            <a:chOff x="7831046" y="330250"/>
            <a:chExt cx="2221633" cy="1296268"/>
          </a:xfrm>
        </p:grpSpPr>
        <p:sp>
          <p:nvSpPr>
            <p:cNvPr id="6011" name="Google Shape;6011;p134"/>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34"/>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6013"/>
        <p:cNvGrpSpPr/>
        <p:nvPr/>
      </p:nvGrpSpPr>
      <p:grpSpPr>
        <a:xfrm>
          <a:off x="0" y="0"/>
          <a:ext cx="0" cy="0"/>
          <a:chOff x="0" y="0"/>
          <a:chExt cx="0" cy="0"/>
        </a:xfrm>
      </p:grpSpPr>
      <p:sp>
        <p:nvSpPr>
          <p:cNvPr id="6014" name="Google Shape;6014;p1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6015" name="Google Shape;6015;p13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016" name="Google Shape;6016;p13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017" name="Google Shape;6017;p135"/>
          <p:cNvGrpSpPr/>
          <p:nvPr/>
        </p:nvGrpSpPr>
        <p:grpSpPr>
          <a:xfrm>
            <a:off x="8221034" y="817073"/>
            <a:ext cx="1523506" cy="546814"/>
            <a:chOff x="8558334" y="696473"/>
            <a:chExt cx="1523506" cy="546814"/>
          </a:xfrm>
        </p:grpSpPr>
        <p:sp>
          <p:nvSpPr>
            <p:cNvPr id="6018" name="Google Shape;6018;p135"/>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35"/>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35"/>
          <p:cNvGrpSpPr/>
          <p:nvPr/>
        </p:nvGrpSpPr>
        <p:grpSpPr>
          <a:xfrm>
            <a:off x="-202768" y="3840225"/>
            <a:ext cx="2733508" cy="3023391"/>
            <a:chOff x="-202768" y="3840225"/>
            <a:chExt cx="2733508" cy="3023391"/>
          </a:xfrm>
        </p:grpSpPr>
        <p:grpSp>
          <p:nvGrpSpPr>
            <p:cNvPr id="6021" name="Google Shape;6021;p135"/>
            <p:cNvGrpSpPr/>
            <p:nvPr/>
          </p:nvGrpSpPr>
          <p:grpSpPr>
            <a:xfrm>
              <a:off x="797357" y="4608495"/>
              <a:ext cx="1163585" cy="2008346"/>
              <a:chOff x="4537475" y="1366675"/>
              <a:chExt cx="1878265" cy="3241882"/>
            </a:xfrm>
          </p:grpSpPr>
          <p:sp>
            <p:nvSpPr>
              <p:cNvPr id="6022" name="Google Shape;6022;p13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3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3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3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3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3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3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3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3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3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3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3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3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3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3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3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3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3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3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3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3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3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3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3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3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3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3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3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3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3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3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3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3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3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3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3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3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3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3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135"/>
            <p:cNvGrpSpPr/>
            <p:nvPr/>
          </p:nvGrpSpPr>
          <p:grpSpPr>
            <a:xfrm>
              <a:off x="-202768" y="4855270"/>
              <a:ext cx="1163585" cy="2008346"/>
              <a:chOff x="4537475" y="1366675"/>
              <a:chExt cx="1878265" cy="3241882"/>
            </a:xfrm>
          </p:grpSpPr>
          <p:sp>
            <p:nvSpPr>
              <p:cNvPr id="6062" name="Google Shape;6062;p13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3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3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3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3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3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3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3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3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3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3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3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3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3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3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3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3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3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3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3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3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3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3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3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3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3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3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3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3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3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3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3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3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3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3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3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3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3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3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135"/>
            <p:cNvGrpSpPr/>
            <p:nvPr/>
          </p:nvGrpSpPr>
          <p:grpSpPr>
            <a:xfrm>
              <a:off x="1614501" y="4732765"/>
              <a:ext cx="916239" cy="681891"/>
              <a:chOff x="5951675" y="3577056"/>
              <a:chExt cx="1387821" cy="1032855"/>
            </a:xfrm>
          </p:grpSpPr>
          <p:sp>
            <p:nvSpPr>
              <p:cNvPr id="6102" name="Google Shape;6102;p13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3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4" name="Google Shape;6104;p135"/>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59225" y="2141689"/>
            <a:ext cx="4360200" cy="9729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0">
                <a:solidFill>
                  <a:schemeClr val="dk1"/>
                </a:solidFill>
                <a:latin typeface="Raleway Black"/>
                <a:ea typeface="Raleway Black"/>
                <a:cs typeface="Raleway Black"/>
                <a:sym typeface="Raleway Black"/>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60" name="Google Shape;60;p15"/>
          <p:cNvSpPr txBox="1">
            <a:spLocks noGrp="1"/>
          </p:cNvSpPr>
          <p:nvPr>
            <p:ph type="title" idx="2" hasCustomPrompt="1"/>
          </p:nvPr>
        </p:nvSpPr>
        <p:spPr>
          <a:xfrm>
            <a:off x="859225" y="1101800"/>
            <a:ext cx="1501500" cy="1076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6000"/>
              <a:buNone/>
              <a:defRPr sz="5800" b="0">
                <a:solidFill>
                  <a:schemeClr val="lt1"/>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61" name="Google Shape;61;p15"/>
          <p:cNvGrpSpPr/>
          <p:nvPr/>
        </p:nvGrpSpPr>
        <p:grpSpPr>
          <a:xfrm>
            <a:off x="375950" y="-9175"/>
            <a:ext cx="259800" cy="5165400"/>
            <a:chOff x="375950" y="-9175"/>
            <a:chExt cx="259800" cy="5165400"/>
          </a:xfrm>
        </p:grpSpPr>
        <p:cxnSp>
          <p:nvCxnSpPr>
            <p:cNvPr id="62" name="Google Shape;62;p15"/>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63" name="Google Shape;63;p15"/>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105"/>
        <p:cNvGrpSpPr/>
        <p:nvPr/>
      </p:nvGrpSpPr>
      <p:grpSpPr>
        <a:xfrm>
          <a:off x="0" y="0"/>
          <a:ext cx="0" cy="0"/>
          <a:chOff x="0" y="0"/>
          <a:chExt cx="0" cy="0"/>
        </a:xfrm>
      </p:grpSpPr>
      <p:sp>
        <p:nvSpPr>
          <p:cNvPr id="6106" name="Google Shape;6106;p136"/>
          <p:cNvSpPr txBox="1">
            <a:spLocks noGrp="1"/>
          </p:cNvSpPr>
          <p:nvPr>
            <p:ph type="ctrTitle"/>
          </p:nvPr>
        </p:nvSpPr>
        <p:spPr>
          <a:xfrm>
            <a:off x="752600" y="793375"/>
            <a:ext cx="4379400" cy="10563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107" name="Google Shape;6107;p136"/>
          <p:cNvSpPr txBox="1">
            <a:spLocks noGrp="1"/>
          </p:cNvSpPr>
          <p:nvPr>
            <p:ph type="subTitle" idx="1"/>
          </p:nvPr>
        </p:nvSpPr>
        <p:spPr>
          <a:xfrm>
            <a:off x="752598" y="1700400"/>
            <a:ext cx="4379400" cy="8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108" name="Google Shape;6108;p136"/>
          <p:cNvSpPr txBox="1"/>
          <p:nvPr/>
        </p:nvSpPr>
        <p:spPr>
          <a:xfrm>
            <a:off x="715101" y="3563450"/>
            <a:ext cx="4586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including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Montserrat"/>
              <a:ea typeface="Montserrat"/>
              <a:cs typeface="Montserrat"/>
              <a:sym typeface="Montserrat"/>
            </a:endParaRPr>
          </a:p>
        </p:txBody>
      </p:sp>
      <p:grpSp>
        <p:nvGrpSpPr>
          <p:cNvPr id="6109" name="Google Shape;6109;p136"/>
          <p:cNvGrpSpPr/>
          <p:nvPr/>
        </p:nvGrpSpPr>
        <p:grpSpPr>
          <a:xfrm>
            <a:off x="375950" y="-9175"/>
            <a:ext cx="259800" cy="5165400"/>
            <a:chOff x="375950" y="-9175"/>
            <a:chExt cx="259800" cy="5165400"/>
          </a:xfrm>
        </p:grpSpPr>
        <p:cxnSp>
          <p:nvCxnSpPr>
            <p:cNvPr id="6110" name="Google Shape;6110;p136"/>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6111" name="Google Shape;6111;p136"/>
            <p:cNvSpPr/>
            <p:nvPr/>
          </p:nvSpPr>
          <p:spPr>
            <a:xfrm>
              <a:off x="375950" y="0"/>
              <a:ext cx="259800" cy="195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112"/>
        <p:cNvGrpSpPr/>
        <p:nvPr/>
      </p:nvGrpSpPr>
      <p:grpSpPr>
        <a:xfrm>
          <a:off x="0" y="0"/>
          <a:ext cx="0" cy="0"/>
          <a:chOff x="0" y="0"/>
          <a:chExt cx="0" cy="0"/>
        </a:xfrm>
      </p:grpSpPr>
      <p:grpSp>
        <p:nvGrpSpPr>
          <p:cNvPr id="6113" name="Google Shape;6113;p137"/>
          <p:cNvGrpSpPr/>
          <p:nvPr/>
        </p:nvGrpSpPr>
        <p:grpSpPr>
          <a:xfrm>
            <a:off x="6414926" y="3696850"/>
            <a:ext cx="2865735" cy="2654708"/>
            <a:chOff x="6414926" y="3696850"/>
            <a:chExt cx="2865735" cy="2654708"/>
          </a:xfrm>
        </p:grpSpPr>
        <p:grpSp>
          <p:nvGrpSpPr>
            <p:cNvPr id="6114" name="Google Shape;6114;p137"/>
            <p:cNvGrpSpPr/>
            <p:nvPr/>
          </p:nvGrpSpPr>
          <p:grpSpPr>
            <a:xfrm>
              <a:off x="7148332" y="4200032"/>
              <a:ext cx="1163585" cy="2008346"/>
              <a:chOff x="4537475" y="1366675"/>
              <a:chExt cx="1878265" cy="3241882"/>
            </a:xfrm>
          </p:grpSpPr>
          <p:sp>
            <p:nvSpPr>
              <p:cNvPr id="6115" name="Google Shape;6115;p13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3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3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3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3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3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3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3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3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3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3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3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3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3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3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3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3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3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3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3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3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3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3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3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3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3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3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3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3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3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3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3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3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3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3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3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3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3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3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137"/>
            <p:cNvGrpSpPr/>
            <p:nvPr/>
          </p:nvGrpSpPr>
          <p:grpSpPr>
            <a:xfrm>
              <a:off x="8141897" y="4495880"/>
              <a:ext cx="1138764" cy="1855677"/>
              <a:chOff x="525125" y="1486050"/>
              <a:chExt cx="2124163" cy="3461439"/>
            </a:xfrm>
          </p:grpSpPr>
          <p:sp>
            <p:nvSpPr>
              <p:cNvPr id="6155" name="Google Shape;6155;p13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3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3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3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3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3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3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3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3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3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3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3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3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3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3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3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3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3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3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3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3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3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3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3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3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3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3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3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3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3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3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3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3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3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9" name="Google Shape;6189;p137"/>
              <p:cNvGrpSpPr/>
              <p:nvPr/>
            </p:nvGrpSpPr>
            <p:grpSpPr>
              <a:xfrm>
                <a:off x="973439" y="2819098"/>
                <a:ext cx="174934" cy="130542"/>
                <a:chOff x="2714005" y="3446776"/>
                <a:chExt cx="330750" cy="246818"/>
              </a:xfrm>
            </p:grpSpPr>
            <p:sp>
              <p:nvSpPr>
                <p:cNvPr id="6190" name="Google Shape;6190;p13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3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137"/>
              <p:cNvGrpSpPr/>
              <p:nvPr/>
            </p:nvGrpSpPr>
            <p:grpSpPr>
              <a:xfrm>
                <a:off x="1640414" y="2819098"/>
                <a:ext cx="174934" cy="130542"/>
                <a:chOff x="2714005" y="3446776"/>
                <a:chExt cx="330750" cy="246818"/>
              </a:xfrm>
            </p:grpSpPr>
            <p:sp>
              <p:nvSpPr>
                <p:cNvPr id="6193" name="Google Shape;6193;p13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3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5" name="Google Shape;6195;p137"/>
            <p:cNvGrpSpPr/>
            <p:nvPr/>
          </p:nvGrpSpPr>
          <p:grpSpPr>
            <a:xfrm>
              <a:off x="6414926" y="4682015"/>
              <a:ext cx="916239" cy="681891"/>
              <a:chOff x="5951675" y="3577056"/>
              <a:chExt cx="1387821" cy="1032855"/>
            </a:xfrm>
          </p:grpSpPr>
          <p:sp>
            <p:nvSpPr>
              <p:cNvPr id="6196" name="Google Shape;6196;p13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3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137"/>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6199" name="Google Shape;6199;p137"/>
          <p:cNvGrpSpPr/>
          <p:nvPr/>
        </p:nvGrpSpPr>
        <p:grpSpPr>
          <a:xfrm>
            <a:off x="-276724" y="817085"/>
            <a:ext cx="1409242" cy="535527"/>
            <a:chOff x="8277201" y="696485"/>
            <a:chExt cx="1409242" cy="535527"/>
          </a:xfrm>
        </p:grpSpPr>
        <p:sp>
          <p:nvSpPr>
            <p:cNvPr id="6200" name="Google Shape;6200;p137"/>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37"/>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202"/>
        <p:cNvGrpSpPr/>
        <p:nvPr/>
      </p:nvGrpSpPr>
      <p:grpSpPr>
        <a:xfrm>
          <a:off x="0" y="0"/>
          <a:ext cx="0" cy="0"/>
          <a:chOff x="0" y="0"/>
          <a:chExt cx="0" cy="0"/>
        </a:xfrm>
      </p:grpSpPr>
      <p:grpSp>
        <p:nvGrpSpPr>
          <p:cNvPr id="6203" name="Google Shape;6203;p138"/>
          <p:cNvGrpSpPr/>
          <p:nvPr/>
        </p:nvGrpSpPr>
        <p:grpSpPr>
          <a:xfrm>
            <a:off x="8233126" y="918517"/>
            <a:ext cx="1116017" cy="693194"/>
            <a:chOff x="8570426" y="797917"/>
            <a:chExt cx="1116017" cy="693194"/>
          </a:xfrm>
        </p:grpSpPr>
        <p:sp>
          <p:nvSpPr>
            <p:cNvPr id="6204" name="Google Shape;6204;p138"/>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38"/>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138"/>
          <p:cNvGrpSpPr/>
          <p:nvPr/>
        </p:nvGrpSpPr>
        <p:grpSpPr>
          <a:xfrm>
            <a:off x="-423653" y="3465700"/>
            <a:ext cx="3308969" cy="2555658"/>
            <a:chOff x="-423653" y="3465700"/>
            <a:chExt cx="3308969" cy="2555658"/>
          </a:xfrm>
        </p:grpSpPr>
        <p:grpSp>
          <p:nvGrpSpPr>
            <p:cNvPr id="6207" name="Google Shape;6207;p138"/>
            <p:cNvGrpSpPr/>
            <p:nvPr/>
          </p:nvGrpSpPr>
          <p:grpSpPr>
            <a:xfrm>
              <a:off x="1969076" y="4608490"/>
              <a:ext cx="916239" cy="681891"/>
              <a:chOff x="5951675" y="3577056"/>
              <a:chExt cx="1387821" cy="1032855"/>
            </a:xfrm>
          </p:grpSpPr>
          <p:sp>
            <p:nvSpPr>
              <p:cNvPr id="6208" name="Google Shape;6208;p13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3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138"/>
            <p:cNvGrpSpPr/>
            <p:nvPr/>
          </p:nvGrpSpPr>
          <p:grpSpPr>
            <a:xfrm flipH="1">
              <a:off x="-423653" y="4165680"/>
              <a:ext cx="1138764" cy="1855677"/>
              <a:chOff x="525125" y="1486050"/>
              <a:chExt cx="2124163" cy="3461439"/>
            </a:xfrm>
          </p:grpSpPr>
          <p:sp>
            <p:nvSpPr>
              <p:cNvPr id="6211" name="Google Shape;6211;p138"/>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38"/>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38"/>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38"/>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38"/>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38"/>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38"/>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38"/>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38"/>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38"/>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38"/>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38"/>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38"/>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38"/>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38"/>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38"/>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38"/>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38"/>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38"/>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38"/>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38"/>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38"/>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38"/>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38"/>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38"/>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38"/>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38"/>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38"/>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38"/>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38"/>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3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3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38"/>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38"/>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5" name="Google Shape;6245;p138"/>
              <p:cNvGrpSpPr/>
              <p:nvPr/>
            </p:nvGrpSpPr>
            <p:grpSpPr>
              <a:xfrm>
                <a:off x="973439" y="2819098"/>
                <a:ext cx="174934" cy="130542"/>
                <a:chOff x="2714005" y="3446776"/>
                <a:chExt cx="330750" cy="246818"/>
              </a:xfrm>
            </p:grpSpPr>
            <p:sp>
              <p:nvSpPr>
                <p:cNvPr id="6246" name="Google Shape;6246;p13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3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138"/>
              <p:cNvGrpSpPr/>
              <p:nvPr/>
            </p:nvGrpSpPr>
            <p:grpSpPr>
              <a:xfrm>
                <a:off x="1640414" y="2819098"/>
                <a:ext cx="174934" cy="130542"/>
                <a:chOff x="2714005" y="3446776"/>
                <a:chExt cx="330750" cy="246818"/>
              </a:xfrm>
            </p:grpSpPr>
            <p:sp>
              <p:nvSpPr>
                <p:cNvPr id="6249" name="Google Shape;6249;p13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3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1" name="Google Shape;6251;p138"/>
            <p:cNvGrpSpPr/>
            <p:nvPr/>
          </p:nvGrpSpPr>
          <p:grpSpPr>
            <a:xfrm flipH="1">
              <a:off x="415695" y="4542586"/>
              <a:ext cx="1753484" cy="1361026"/>
              <a:chOff x="3654620" y="3548886"/>
              <a:chExt cx="1753484" cy="1361026"/>
            </a:xfrm>
          </p:grpSpPr>
          <p:sp>
            <p:nvSpPr>
              <p:cNvPr id="6252" name="Google Shape;6252;p138"/>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38"/>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38"/>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38"/>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38"/>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38"/>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38"/>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38"/>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38"/>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38"/>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38"/>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38"/>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38"/>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38"/>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38"/>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38"/>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38"/>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38"/>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38"/>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38"/>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38"/>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38"/>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38"/>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38"/>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38"/>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38"/>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38"/>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38"/>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38"/>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38"/>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38"/>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38"/>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38"/>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38"/>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38"/>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138"/>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6291"/>
        <p:cNvGrpSpPr/>
        <p:nvPr/>
      </p:nvGrpSpPr>
      <p:grpSpPr>
        <a:xfrm>
          <a:off x="0" y="0"/>
          <a:ext cx="0" cy="0"/>
          <a:chOff x="0" y="0"/>
          <a:chExt cx="0" cy="0"/>
        </a:xfrm>
      </p:grpSpPr>
      <p:sp>
        <p:nvSpPr>
          <p:cNvPr id="6292" name="Google Shape;6292;p140"/>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rt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293" name="Google Shape;6293;p140"/>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6294" name="Google Shape;6294;p14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6295" name="Google Shape;6295;p140"/>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96"/>
        <p:cNvGrpSpPr/>
        <p:nvPr/>
      </p:nvGrpSpPr>
      <p:grpSpPr>
        <a:xfrm>
          <a:off x="0" y="0"/>
          <a:ext cx="0" cy="0"/>
          <a:chOff x="0" y="0"/>
          <a:chExt cx="0" cy="0"/>
        </a:xfrm>
      </p:grpSpPr>
      <p:sp>
        <p:nvSpPr>
          <p:cNvPr id="6297" name="Google Shape;6297;p141"/>
          <p:cNvSpPr txBox="1">
            <a:spLocks noGrp="1"/>
          </p:cNvSpPr>
          <p:nvPr>
            <p:ph type="title"/>
          </p:nvPr>
        </p:nvSpPr>
        <p:spPr>
          <a:xfrm>
            <a:off x="859225" y="2141689"/>
            <a:ext cx="4360200" cy="9729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0">
                <a:solidFill>
                  <a:schemeClr val="dk1"/>
                </a:solidFill>
                <a:latin typeface="Raleway Black"/>
                <a:ea typeface="Raleway Black"/>
                <a:cs typeface="Raleway Black"/>
                <a:sym typeface="Raleway Black"/>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6298" name="Google Shape;6298;p141"/>
          <p:cNvSpPr txBox="1">
            <a:spLocks noGrp="1"/>
          </p:cNvSpPr>
          <p:nvPr>
            <p:ph type="title" idx="2" hasCustomPrompt="1"/>
          </p:nvPr>
        </p:nvSpPr>
        <p:spPr>
          <a:xfrm>
            <a:off x="859225" y="1101800"/>
            <a:ext cx="1501500" cy="1076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6000"/>
              <a:buNone/>
              <a:defRPr sz="5800" b="0">
                <a:solidFill>
                  <a:schemeClr val="lt1"/>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6299" name="Google Shape;6299;p141"/>
          <p:cNvGrpSpPr/>
          <p:nvPr/>
        </p:nvGrpSpPr>
        <p:grpSpPr>
          <a:xfrm>
            <a:off x="375950" y="-9175"/>
            <a:ext cx="259800" cy="5165400"/>
            <a:chOff x="375950" y="-9175"/>
            <a:chExt cx="259800" cy="5165400"/>
          </a:xfrm>
        </p:grpSpPr>
        <p:cxnSp>
          <p:nvCxnSpPr>
            <p:cNvPr id="6300" name="Google Shape;6300;p141"/>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6301" name="Google Shape;6301;p141"/>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02"/>
        <p:cNvGrpSpPr/>
        <p:nvPr/>
      </p:nvGrpSpPr>
      <p:grpSpPr>
        <a:xfrm>
          <a:off x="0" y="0"/>
          <a:ext cx="0" cy="0"/>
          <a:chOff x="0" y="0"/>
          <a:chExt cx="0" cy="0"/>
        </a:xfrm>
      </p:grpSpPr>
      <p:sp>
        <p:nvSpPr>
          <p:cNvPr id="6303" name="Google Shape;6303;p1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304" name="Google Shape;6304;p142"/>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6305" name="Google Shape;6305;p142"/>
          <p:cNvGrpSpPr/>
          <p:nvPr/>
        </p:nvGrpSpPr>
        <p:grpSpPr>
          <a:xfrm>
            <a:off x="8253109" y="563123"/>
            <a:ext cx="1416256" cy="652339"/>
            <a:chOff x="8259609" y="727348"/>
            <a:chExt cx="1416256" cy="652339"/>
          </a:xfrm>
        </p:grpSpPr>
        <p:sp>
          <p:nvSpPr>
            <p:cNvPr id="6306" name="Google Shape;6306;p142"/>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42"/>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142"/>
          <p:cNvGrpSpPr/>
          <p:nvPr/>
        </p:nvGrpSpPr>
        <p:grpSpPr>
          <a:xfrm>
            <a:off x="7406032" y="3765300"/>
            <a:ext cx="1899385" cy="2709266"/>
            <a:chOff x="7406032" y="3765300"/>
            <a:chExt cx="1899385" cy="2709266"/>
          </a:xfrm>
        </p:grpSpPr>
        <p:sp>
          <p:nvSpPr>
            <p:cNvPr id="6309" name="Google Shape;6309;p142"/>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310" name="Google Shape;6310;p142"/>
            <p:cNvGrpSpPr/>
            <p:nvPr/>
          </p:nvGrpSpPr>
          <p:grpSpPr>
            <a:xfrm>
              <a:off x="7406032" y="4900355"/>
              <a:ext cx="943279" cy="769683"/>
              <a:chOff x="6073689" y="3577056"/>
              <a:chExt cx="1265807" cy="1032855"/>
            </a:xfrm>
          </p:grpSpPr>
          <p:sp>
            <p:nvSpPr>
              <p:cNvPr id="6311" name="Google Shape;6311;p142"/>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2"/>
            <p:cNvGrpSpPr/>
            <p:nvPr/>
          </p:nvGrpSpPr>
          <p:grpSpPr>
            <a:xfrm>
              <a:off x="8141832" y="4466220"/>
              <a:ext cx="1163585" cy="2008346"/>
              <a:chOff x="4537475" y="1366675"/>
              <a:chExt cx="1878265" cy="3241882"/>
            </a:xfrm>
          </p:grpSpPr>
          <p:sp>
            <p:nvSpPr>
              <p:cNvPr id="6314" name="Google Shape;6314;p142"/>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42"/>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2"/>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2"/>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2"/>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42"/>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2"/>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2"/>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2"/>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2"/>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2"/>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2"/>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2"/>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2"/>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2"/>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2"/>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2"/>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2"/>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2"/>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2"/>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2"/>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2"/>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2"/>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2"/>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2"/>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2"/>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2"/>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2"/>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2"/>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2"/>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2"/>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2"/>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2"/>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2"/>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2"/>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2"/>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2"/>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2"/>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2"/>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353" name="Google Shape;6353;p142"/>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354" name="Google Shape;6354;p142"/>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55"/>
        <p:cNvGrpSpPr/>
        <p:nvPr/>
      </p:nvGrpSpPr>
      <p:grpSpPr>
        <a:xfrm>
          <a:off x="0" y="0"/>
          <a:ext cx="0" cy="0"/>
          <a:chOff x="0" y="0"/>
          <a:chExt cx="0" cy="0"/>
        </a:xfrm>
      </p:grpSpPr>
      <p:sp>
        <p:nvSpPr>
          <p:cNvPr id="6356" name="Google Shape;6356;p143"/>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57" name="Google Shape;6357;p143"/>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58" name="Google Shape;6358;p143"/>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59" name="Google Shape;6359;p143"/>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60" name="Google Shape;6360;p1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361" name="Google Shape;6361;p143"/>
          <p:cNvGrpSpPr/>
          <p:nvPr/>
        </p:nvGrpSpPr>
        <p:grpSpPr>
          <a:xfrm>
            <a:off x="-744468" y="3806200"/>
            <a:ext cx="3216869" cy="2913841"/>
            <a:chOff x="-744468" y="3806200"/>
            <a:chExt cx="3216869" cy="2913841"/>
          </a:xfrm>
        </p:grpSpPr>
        <p:grpSp>
          <p:nvGrpSpPr>
            <p:cNvPr id="6362" name="Google Shape;6362;p143"/>
            <p:cNvGrpSpPr/>
            <p:nvPr/>
          </p:nvGrpSpPr>
          <p:grpSpPr>
            <a:xfrm flipH="1">
              <a:off x="-744468" y="4711695"/>
              <a:ext cx="1163585" cy="2008346"/>
              <a:chOff x="4537475" y="1366675"/>
              <a:chExt cx="1878265" cy="3241882"/>
            </a:xfrm>
          </p:grpSpPr>
          <p:sp>
            <p:nvSpPr>
              <p:cNvPr id="6363" name="Google Shape;6363;p14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4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4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4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4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4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4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4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4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2" name="Google Shape;6402;p143"/>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403" name="Google Shape;6403;p143"/>
            <p:cNvGrpSpPr/>
            <p:nvPr/>
          </p:nvGrpSpPr>
          <p:grpSpPr>
            <a:xfrm flipH="1">
              <a:off x="255482" y="4507120"/>
              <a:ext cx="1163585" cy="2008346"/>
              <a:chOff x="4537475" y="1366675"/>
              <a:chExt cx="1878265" cy="3241882"/>
            </a:xfrm>
          </p:grpSpPr>
          <p:sp>
            <p:nvSpPr>
              <p:cNvPr id="6404" name="Google Shape;6404;p14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4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4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4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4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4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4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4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4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4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4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4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4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4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4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4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4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4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4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4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4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4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4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4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4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4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4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4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4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4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4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4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4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143"/>
            <p:cNvGrpSpPr/>
            <p:nvPr/>
          </p:nvGrpSpPr>
          <p:grpSpPr>
            <a:xfrm>
              <a:off x="1159938" y="4608494"/>
              <a:ext cx="1312462" cy="976771"/>
              <a:chOff x="5951675" y="3577056"/>
              <a:chExt cx="1387821" cy="1032855"/>
            </a:xfrm>
          </p:grpSpPr>
          <p:sp>
            <p:nvSpPr>
              <p:cNvPr id="6444" name="Google Shape;6444;p14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4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46" name="Google Shape;6446;p143"/>
          <p:cNvGrpSpPr/>
          <p:nvPr/>
        </p:nvGrpSpPr>
        <p:grpSpPr>
          <a:xfrm>
            <a:off x="7855859" y="820123"/>
            <a:ext cx="1416256" cy="652339"/>
            <a:chOff x="8259609" y="727348"/>
            <a:chExt cx="1416256" cy="652339"/>
          </a:xfrm>
        </p:grpSpPr>
        <p:sp>
          <p:nvSpPr>
            <p:cNvPr id="6447" name="Google Shape;6447;p143"/>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43"/>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49"/>
        <p:cNvGrpSpPr/>
        <p:nvPr/>
      </p:nvGrpSpPr>
      <p:grpSpPr>
        <a:xfrm>
          <a:off x="0" y="0"/>
          <a:ext cx="0" cy="0"/>
          <a:chOff x="0" y="0"/>
          <a:chExt cx="0" cy="0"/>
        </a:xfrm>
      </p:grpSpPr>
      <p:sp>
        <p:nvSpPr>
          <p:cNvPr id="6450" name="Google Shape;6450;p1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51" name="Google Shape;6451;p144"/>
          <p:cNvGrpSpPr/>
          <p:nvPr/>
        </p:nvGrpSpPr>
        <p:grpSpPr>
          <a:xfrm>
            <a:off x="-241074" y="817073"/>
            <a:ext cx="1072567" cy="683214"/>
            <a:chOff x="8353776" y="696473"/>
            <a:chExt cx="1072567" cy="683214"/>
          </a:xfrm>
        </p:grpSpPr>
        <p:sp>
          <p:nvSpPr>
            <p:cNvPr id="6452" name="Google Shape;6452;p144"/>
            <p:cNvSpPr/>
            <p:nvPr/>
          </p:nvSpPr>
          <p:spPr>
            <a:xfrm>
              <a:off x="8824284"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44"/>
            <p:cNvSpPr/>
            <p:nvPr/>
          </p:nvSpPr>
          <p:spPr>
            <a:xfrm>
              <a:off x="8353776"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144"/>
          <p:cNvGrpSpPr/>
          <p:nvPr/>
        </p:nvGrpSpPr>
        <p:grpSpPr>
          <a:xfrm>
            <a:off x="7001072" y="3676475"/>
            <a:ext cx="2275289" cy="2787708"/>
            <a:chOff x="7001072" y="3676475"/>
            <a:chExt cx="2275289" cy="2787708"/>
          </a:xfrm>
        </p:grpSpPr>
        <p:grpSp>
          <p:nvGrpSpPr>
            <p:cNvPr id="6455" name="Google Shape;6455;p144"/>
            <p:cNvGrpSpPr/>
            <p:nvPr/>
          </p:nvGrpSpPr>
          <p:grpSpPr>
            <a:xfrm>
              <a:off x="8137597" y="4364955"/>
              <a:ext cx="1138764" cy="1855677"/>
              <a:chOff x="525125" y="1486050"/>
              <a:chExt cx="2124163" cy="3461439"/>
            </a:xfrm>
          </p:grpSpPr>
          <p:sp>
            <p:nvSpPr>
              <p:cNvPr id="6456" name="Google Shape;6456;p144"/>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44"/>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44"/>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44"/>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44"/>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44"/>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44"/>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44"/>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44"/>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44"/>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44"/>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44"/>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44"/>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44"/>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44"/>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44"/>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44"/>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44"/>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44"/>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44"/>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44"/>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44"/>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44"/>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44"/>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44"/>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44"/>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44"/>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44"/>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44"/>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44"/>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4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4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44"/>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44"/>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0" name="Google Shape;6490;p144"/>
              <p:cNvGrpSpPr/>
              <p:nvPr/>
            </p:nvGrpSpPr>
            <p:grpSpPr>
              <a:xfrm>
                <a:off x="973439" y="2819098"/>
                <a:ext cx="174934" cy="130542"/>
                <a:chOff x="2714005" y="3446776"/>
                <a:chExt cx="330750" cy="246818"/>
              </a:xfrm>
            </p:grpSpPr>
            <p:sp>
              <p:nvSpPr>
                <p:cNvPr id="6491" name="Google Shape;6491;p14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4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144"/>
              <p:cNvGrpSpPr/>
              <p:nvPr/>
            </p:nvGrpSpPr>
            <p:grpSpPr>
              <a:xfrm>
                <a:off x="1640414" y="2819098"/>
                <a:ext cx="174934" cy="130542"/>
                <a:chOff x="2714005" y="3446776"/>
                <a:chExt cx="330750" cy="246818"/>
              </a:xfrm>
            </p:grpSpPr>
            <p:sp>
              <p:nvSpPr>
                <p:cNvPr id="6494" name="Google Shape;6494;p14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4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6" name="Google Shape;6496;p144"/>
            <p:cNvGrpSpPr/>
            <p:nvPr/>
          </p:nvGrpSpPr>
          <p:grpSpPr>
            <a:xfrm>
              <a:off x="7001072" y="4608505"/>
              <a:ext cx="1138764" cy="1855677"/>
              <a:chOff x="525125" y="1486050"/>
              <a:chExt cx="2124163" cy="3461439"/>
            </a:xfrm>
          </p:grpSpPr>
          <p:sp>
            <p:nvSpPr>
              <p:cNvPr id="6497" name="Google Shape;6497;p144"/>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44"/>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44"/>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44"/>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44"/>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44"/>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44"/>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44"/>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44"/>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44"/>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44"/>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44"/>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44"/>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44"/>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44"/>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44"/>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44"/>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44"/>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44"/>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44"/>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44"/>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44"/>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44"/>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44"/>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44"/>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44"/>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44"/>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44"/>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44"/>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44"/>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4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4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44"/>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44"/>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1" name="Google Shape;6531;p144"/>
              <p:cNvGrpSpPr/>
              <p:nvPr/>
            </p:nvGrpSpPr>
            <p:grpSpPr>
              <a:xfrm>
                <a:off x="973439" y="2819098"/>
                <a:ext cx="174934" cy="130542"/>
                <a:chOff x="2714005" y="3446776"/>
                <a:chExt cx="330750" cy="246818"/>
              </a:xfrm>
            </p:grpSpPr>
            <p:sp>
              <p:nvSpPr>
                <p:cNvPr id="6532" name="Google Shape;6532;p14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4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144"/>
              <p:cNvGrpSpPr/>
              <p:nvPr/>
            </p:nvGrpSpPr>
            <p:grpSpPr>
              <a:xfrm>
                <a:off x="1640414" y="2819098"/>
                <a:ext cx="174934" cy="130542"/>
                <a:chOff x="2714005" y="3446776"/>
                <a:chExt cx="330750" cy="246818"/>
              </a:xfrm>
            </p:grpSpPr>
            <p:sp>
              <p:nvSpPr>
                <p:cNvPr id="6535" name="Google Shape;6535;p14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4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37" name="Google Shape;6537;p144"/>
            <p:cNvSpPr/>
            <p:nvPr/>
          </p:nvSpPr>
          <p:spPr>
            <a:xfrm>
              <a:off x="85249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538" name="Google Shape;6538;p144"/>
            <p:cNvGrpSpPr/>
            <p:nvPr/>
          </p:nvGrpSpPr>
          <p:grpSpPr>
            <a:xfrm>
              <a:off x="7608751" y="4778240"/>
              <a:ext cx="916239" cy="681891"/>
              <a:chOff x="5951675" y="3577056"/>
              <a:chExt cx="1387821" cy="1032855"/>
            </a:xfrm>
          </p:grpSpPr>
          <p:sp>
            <p:nvSpPr>
              <p:cNvPr id="6539" name="Google Shape;6539;p144"/>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4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541" name="Google Shape;6541;p14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542" name="Google Shape;6542;p14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43"/>
        <p:cNvGrpSpPr/>
        <p:nvPr/>
      </p:nvGrpSpPr>
      <p:grpSpPr>
        <a:xfrm>
          <a:off x="0" y="0"/>
          <a:ext cx="0" cy="0"/>
          <a:chOff x="0" y="0"/>
          <a:chExt cx="0" cy="0"/>
        </a:xfrm>
      </p:grpSpPr>
      <p:sp>
        <p:nvSpPr>
          <p:cNvPr id="6544" name="Google Shape;6544;p145"/>
          <p:cNvSpPr txBox="1">
            <a:spLocks noGrp="1"/>
          </p:cNvSpPr>
          <p:nvPr>
            <p:ph type="title"/>
          </p:nvPr>
        </p:nvSpPr>
        <p:spPr>
          <a:xfrm>
            <a:off x="720000" y="445025"/>
            <a:ext cx="306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545" name="Google Shape;6545;p145"/>
          <p:cNvSpPr txBox="1">
            <a:spLocks noGrp="1"/>
          </p:cNvSpPr>
          <p:nvPr>
            <p:ph type="body" idx="1"/>
          </p:nvPr>
        </p:nvSpPr>
        <p:spPr>
          <a:xfrm>
            <a:off x="720000" y="1198425"/>
            <a:ext cx="3065400" cy="18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Clr>
                <a:schemeClr val="dk1"/>
              </a:buClr>
              <a:buSzPts val="1200"/>
              <a:buFont typeface="Nunito Light"/>
              <a:buChar char="■"/>
              <a:defRPr>
                <a:solidFill>
                  <a:schemeClr val="dk1"/>
                </a:solidFill>
              </a:defRPr>
            </a:lvl9pPr>
          </a:lstStyle>
          <a:p>
            <a:endParaRPr/>
          </a:p>
        </p:txBody>
      </p:sp>
      <p:sp>
        <p:nvSpPr>
          <p:cNvPr id="6546" name="Google Shape;6546;p145"/>
          <p:cNvSpPr>
            <a:spLocks noGrp="1"/>
          </p:cNvSpPr>
          <p:nvPr>
            <p:ph type="pic" idx="2"/>
          </p:nvPr>
        </p:nvSpPr>
        <p:spPr>
          <a:xfrm>
            <a:off x="4494131" y="535000"/>
            <a:ext cx="4088100" cy="4226400"/>
          </a:xfrm>
          <a:prstGeom prst="rect">
            <a:avLst/>
          </a:prstGeom>
          <a:noFill/>
          <a:ln w="9525" cap="flat" cmpd="sng">
            <a:solidFill>
              <a:schemeClr val="dk1"/>
            </a:solidFill>
            <a:prstDash val="solid"/>
            <a:round/>
            <a:headEnd type="none" w="sm" len="sm"/>
            <a:tailEnd type="none" w="sm" len="sm"/>
          </a:ln>
        </p:spPr>
      </p:sp>
      <p:cxnSp>
        <p:nvCxnSpPr>
          <p:cNvPr id="6547" name="Google Shape;6547;p145"/>
          <p:cNvCxnSpPr/>
          <p:nvPr/>
        </p:nvCxnSpPr>
        <p:spPr>
          <a:xfrm>
            <a:off x="0" y="337575"/>
            <a:ext cx="9130500" cy="0"/>
          </a:xfrm>
          <a:prstGeom prst="straightConnector1">
            <a:avLst/>
          </a:prstGeom>
          <a:noFill/>
          <a:ln w="9525" cap="flat" cmpd="sng">
            <a:solidFill>
              <a:schemeClr val="dk1"/>
            </a:solidFill>
            <a:prstDash val="solid"/>
            <a:round/>
            <a:headEnd type="none" w="med" len="med"/>
            <a:tailEnd type="none" w="med" len="med"/>
          </a:ln>
        </p:spPr>
      </p:cxnSp>
      <p:sp>
        <p:nvSpPr>
          <p:cNvPr id="6548" name="Google Shape;6548;p14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49" name="Google Shape;6549;p145"/>
          <p:cNvGrpSpPr/>
          <p:nvPr/>
        </p:nvGrpSpPr>
        <p:grpSpPr>
          <a:xfrm>
            <a:off x="-896170" y="3839612"/>
            <a:ext cx="3428401" cy="2132471"/>
            <a:chOff x="-896170" y="3839612"/>
            <a:chExt cx="3428401" cy="2132471"/>
          </a:xfrm>
        </p:grpSpPr>
        <p:sp>
          <p:nvSpPr>
            <p:cNvPr id="6550" name="Google Shape;6550;p145"/>
            <p:cNvSpPr/>
            <p:nvPr/>
          </p:nvSpPr>
          <p:spPr>
            <a:xfrm>
              <a:off x="311998" y="3839612"/>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551" name="Google Shape;6551;p145"/>
            <p:cNvGrpSpPr/>
            <p:nvPr/>
          </p:nvGrpSpPr>
          <p:grpSpPr>
            <a:xfrm flipH="1">
              <a:off x="-896170" y="4452655"/>
              <a:ext cx="3428401" cy="1519428"/>
              <a:chOff x="4474564" y="2530088"/>
              <a:chExt cx="5361064" cy="2375962"/>
            </a:xfrm>
          </p:grpSpPr>
          <p:sp>
            <p:nvSpPr>
              <p:cNvPr id="6552" name="Google Shape;6552;p145"/>
              <p:cNvSpPr/>
              <p:nvPr/>
            </p:nvSpPr>
            <p:spPr>
              <a:xfrm flipH="1">
                <a:off x="4474564" y="42813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3" name="Google Shape;6553;p145"/>
              <p:cNvGrpSpPr/>
              <p:nvPr/>
            </p:nvGrpSpPr>
            <p:grpSpPr>
              <a:xfrm>
                <a:off x="5402544" y="2530088"/>
                <a:ext cx="4433084" cy="2375962"/>
                <a:chOff x="1026675" y="788651"/>
                <a:chExt cx="7158218" cy="3836529"/>
              </a:xfrm>
            </p:grpSpPr>
            <p:sp>
              <p:nvSpPr>
                <p:cNvPr id="6554" name="Google Shape;6554;p145"/>
                <p:cNvSpPr/>
                <p:nvPr/>
              </p:nvSpPr>
              <p:spPr>
                <a:xfrm>
                  <a:off x="1124290" y="3308744"/>
                  <a:ext cx="1251454" cy="1299728"/>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45"/>
                <p:cNvSpPr/>
                <p:nvPr/>
              </p:nvSpPr>
              <p:spPr>
                <a:xfrm>
                  <a:off x="1026675" y="2533751"/>
                  <a:ext cx="1317283" cy="775116"/>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45"/>
                <p:cNvSpPr/>
                <p:nvPr/>
              </p:nvSpPr>
              <p:spPr>
                <a:xfrm>
                  <a:off x="1408833" y="3690785"/>
                  <a:ext cx="719963" cy="521528"/>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45"/>
                <p:cNvSpPr/>
                <p:nvPr/>
              </p:nvSpPr>
              <p:spPr>
                <a:xfrm>
                  <a:off x="1457937" y="3690785"/>
                  <a:ext cx="670858" cy="521528"/>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45"/>
                <p:cNvSpPr/>
                <p:nvPr/>
              </p:nvSpPr>
              <p:spPr>
                <a:xfrm>
                  <a:off x="1457937" y="3690785"/>
                  <a:ext cx="34397" cy="521528"/>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45"/>
                <p:cNvSpPr/>
                <p:nvPr/>
              </p:nvSpPr>
              <p:spPr>
                <a:xfrm>
                  <a:off x="1457937" y="3934409"/>
                  <a:ext cx="670858" cy="30957"/>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45"/>
                <p:cNvSpPr/>
                <p:nvPr/>
              </p:nvSpPr>
              <p:spPr>
                <a:xfrm>
                  <a:off x="1777469" y="3690785"/>
                  <a:ext cx="31787" cy="521528"/>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45"/>
                <p:cNvSpPr/>
                <p:nvPr/>
              </p:nvSpPr>
              <p:spPr>
                <a:xfrm>
                  <a:off x="1864291" y="3754241"/>
                  <a:ext cx="121812" cy="131894"/>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45"/>
                <p:cNvSpPr/>
                <p:nvPr/>
              </p:nvSpPr>
              <p:spPr>
                <a:xfrm>
                  <a:off x="1947673" y="3747481"/>
                  <a:ext cx="121931" cy="131183"/>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45"/>
                <p:cNvSpPr/>
                <p:nvPr/>
              </p:nvSpPr>
              <p:spPr>
                <a:xfrm>
                  <a:off x="1600623" y="4018622"/>
                  <a:ext cx="121101" cy="131064"/>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45"/>
                <p:cNvSpPr/>
                <p:nvPr/>
              </p:nvSpPr>
              <p:spPr>
                <a:xfrm>
                  <a:off x="3859529" y="2220978"/>
                  <a:ext cx="2676197" cy="2387501"/>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45"/>
                <p:cNvSpPr/>
                <p:nvPr/>
              </p:nvSpPr>
              <p:spPr>
                <a:xfrm>
                  <a:off x="2343945" y="1341727"/>
                  <a:ext cx="1515717" cy="3266757"/>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45"/>
                <p:cNvSpPr/>
                <p:nvPr/>
              </p:nvSpPr>
              <p:spPr>
                <a:xfrm>
                  <a:off x="2792642" y="2165113"/>
                  <a:ext cx="611553" cy="611553"/>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45"/>
                <p:cNvSpPr/>
                <p:nvPr/>
              </p:nvSpPr>
              <p:spPr>
                <a:xfrm>
                  <a:off x="2837714" y="2165113"/>
                  <a:ext cx="566481" cy="60823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45"/>
                <p:cNvSpPr/>
                <p:nvPr/>
              </p:nvSpPr>
              <p:spPr>
                <a:xfrm>
                  <a:off x="2876143" y="2185988"/>
                  <a:ext cx="430554" cy="518088"/>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45"/>
                <p:cNvSpPr/>
                <p:nvPr/>
              </p:nvSpPr>
              <p:spPr>
                <a:xfrm>
                  <a:off x="3018711" y="2311121"/>
                  <a:ext cx="364726" cy="45558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45"/>
                <p:cNvSpPr/>
                <p:nvPr/>
              </p:nvSpPr>
              <p:spPr>
                <a:xfrm>
                  <a:off x="2232927" y="1188246"/>
                  <a:ext cx="4427949" cy="103285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45"/>
                <p:cNvSpPr/>
                <p:nvPr/>
              </p:nvSpPr>
              <p:spPr>
                <a:xfrm>
                  <a:off x="3056310" y="1207461"/>
                  <a:ext cx="3604558" cy="1032856"/>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45"/>
                <p:cNvSpPr/>
                <p:nvPr/>
              </p:nvSpPr>
              <p:spPr>
                <a:xfrm>
                  <a:off x="3832012" y="2144238"/>
                  <a:ext cx="2828849" cy="7685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45"/>
                <p:cNvSpPr/>
                <p:nvPr/>
              </p:nvSpPr>
              <p:spPr>
                <a:xfrm>
                  <a:off x="2277998" y="1306737"/>
                  <a:ext cx="816748" cy="914364"/>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45"/>
                <p:cNvSpPr/>
                <p:nvPr/>
              </p:nvSpPr>
              <p:spPr>
                <a:xfrm>
                  <a:off x="3897958" y="1136532"/>
                  <a:ext cx="372198" cy="468984"/>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45"/>
                <p:cNvSpPr/>
                <p:nvPr/>
              </p:nvSpPr>
              <p:spPr>
                <a:xfrm>
                  <a:off x="3657657" y="1125739"/>
                  <a:ext cx="240422" cy="479777"/>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45"/>
                <p:cNvSpPr/>
                <p:nvPr/>
              </p:nvSpPr>
              <p:spPr>
                <a:xfrm>
                  <a:off x="3630139" y="1024802"/>
                  <a:ext cx="247065" cy="111849"/>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45"/>
                <p:cNvSpPr/>
                <p:nvPr/>
              </p:nvSpPr>
              <p:spPr>
                <a:xfrm>
                  <a:off x="3877083" y="1032275"/>
                  <a:ext cx="434706" cy="104377"/>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45"/>
                <p:cNvSpPr/>
                <p:nvPr/>
              </p:nvSpPr>
              <p:spPr>
                <a:xfrm>
                  <a:off x="5208467" y="987203"/>
                  <a:ext cx="614874" cy="785080"/>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45"/>
                <p:cNvSpPr/>
                <p:nvPr/>
              </p:nvSpPr>
              <p:spPr>
                <a:xfrm>
                  <a:off x="4846355" y="1345048"/>
                  <a:ext cx="362235" cy="427233"/>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45"/>
                <p:cNvSpPr/>
                <p:nvPr/>
              </p:nvSpPr>
              <p:spPr>
                <a:xfrm>
                  <a:off x="4616965" y="788651"/>
                  <a:ext cx="1387381" cy="566600"/>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45"/>
                <p:cNvSpPr/>
                <p:nvPr/>
              </p:nvSpPr>
              <p:spPr>
                <a:xfrm>
                  <a:off x="4616965" y="1098222"/>
                  <a:ext cx="146128" cy="170205"/>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45"/>
                <p:cNvSpPr/>
                <p:nvPr/>
              </p:nvSpPr>
              <p:spPr>
                <a:xfrm>
                  <a:off x="4616965" y="1268307"/>
                  <a:ext cx="587475" cy="86941"/>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45"/>
                <p:cNvSpPr/>
                <p:nvPr/>
              </p:nvSpPr>
              <p:spPr>
                <a:xfrm>
                  <a:off x="5531321" y="945571"/>
                  <a:ext cx="399597" cy="409679"/>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45"/>
                <p:cNvSpPr/>
                <p:nvPr/>
              </p:nvSpPr>
              <p:spPr>
                <a:xfrm>
                  <a:off x="4616965" y="788651"/>
                  <a:ext cx="956115" cy="479777"/>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45"/>
                <p:cNvSpPr/>
                <p:nvPr/>
              </p:nvSpPr>
              <p:spPr>
                <a:xfrm>
                  <a:off x="5350205" y="1275068"/>
                  <a:ext cx="365556" cy="396276"/>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45"/>
                <p:cNvSpPr/>
                <p:nvPr/>
              </p:nvSpPr>
              <p:spPr>
                <a:xfrm>
                  <a:off x="5350205" y="1275068"/>
                  <a:ext cx="317163" cy="396276"/>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45"/>
                <p:cNvSpPr/>
                <p:nvPr/>
              </p:nvSpPr>
              <p:spPr>
                <a:xfrm>
                  <a:off x="5437857" y="1342557"/>
                  <a:ext cx="121101" cy="131183"/>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45"/>
                <p:cNvSpPr/>
                <p:nvPr/>
              </p:nvSpPr>
              <p:spPr>
                <a:xfrm>
                  <a:off x="5426945" y="1433056"/>
                  <a:ext cx="118610" cy="130708"/>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45"/>
                <p:cNvSpPr/>
                <p:nvPr/>
              </p:nvSpPr>
              <p:spPr>
                <a:xfrm>
                  <a:off x="4140751" y="2568029"/>
                  <a:ext cx="817579" cy="594829"/>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45"/>
                <p:cNvSpPr/>
                <p:nvPr/>
              </p:nvSpPr>
              <p:spPr>
                <a:xfrm>
                  <a:off x="4140751" y="2568029"/>
                  <a:ext cx="758392" cy="594829"/>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45"/>
                <p:cNvSpPr/>
                <p:nvPr/>
              </p:nvSpPr>
              <p:spPr>
                <a:xfrm>
                  <a:off x="4502745" y="2568029"/>
                  <a:ext cx="34278" cy="594829"/>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45"/>
                <p:cNvSpPr/>
                <p:nvPr/>
              </p:nvSpPr>
              <p:spPr>
                <a:xfrm>
                  <a:off x="4863909" y="2568029"/>
                  <a:ext cx="35227" cy="594829"/>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45"/>
                <p:cNvSpPr/>
                <p:nvPr/>
              </p:nvSpPr>
              <p:spPr>
                <a:xfrm>
                  <a:off x="4140751" y="2846642"/>
                  <a:ext cx="758392" cy="38430"/>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45"/>
                <p:cNvSpPr/>
                <p:nvPr/>
              </p:nvSpPr>
              <p:spPr>
                <a:xfrm>
                  <a:off x="4207409" y="2969522"/>
                  <a:ext cx="121101" cy="130827"/>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45"/>
                <p:cNvSpPr/>
                <p:nvPr/>
              </p:nvSpPr>
              <p:spPr>
                <a:xfrm>
                  <a:off x="4307515" y="2937853"/>
                  <a:ext cx="118610" cy="130827"/>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45"/>
                <p:cNvSpPr/>
                <p:nvPr/>
              </p:nvSpPr>
              <p:spPr>
                <a:xfrm>
                  <a:off x="4648752" y="2659714"/>
                  <a:ext cx="121812" cy="131183"/>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45"/>
                <p:cNvSpPr/>
                <p:nvPr/>
              </p:nvSpPr>
              <p:spPr>
                <a:xfrm>
                  <a:off x="2854789" y="3312066"/>
                  <a:ext cx="577393" cy="1296407"/>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45"/>
                <p:cNvSpPr/>
                <p:nvPr/>
              </p:nvSpPr>
              <p:spPr>
                <a:xfrm>
                  <a:off x="2914454" y="3312066"/>
                  <a:ext cx="510616" cy="1296407"/>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45"/>
                <p:cNvSpPr/>
                <p:nvPr/>
              </p:nvSpPr>
              <p:spPr>
                <a:xfrm>
                  <a:off x="2977079" y="3374691"/>
                  <a:ext cx="343732" cy="128573"/>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45"/>
                <p:cNvSpPr/>
                <p:nvPr/>
              </p:nvSpPr>
              <p:spPr>
                <a:xfrm>
                  <a:off x="2799403" y="3222041"/>
                  <a:ext cx="670740" cy="90144"/>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45"/>
                <p:cNvSpPr/>
                <p:nvPr/>
              </p:nvSpPr>
              <p:spPr>
                <a:xfrm>
                  <a:off x="2858589" y="4278020"/>
                  <a:ext cx="566481" cy="330447"/>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45"/>
                <p:cNvSpPr/>
                <p:nvPr/>
              </p:nvSpPr>
              <p:spPr>
                <a:xfrm>
                  <a:off x="2584129" y="4497456"/>
                  <a:ext cx="503953" cy="127724"/>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45"/>
                <p:cNvSpPr/>
                <p:nvPr/>
              </p:nvSpPr>
              <p:spPr>
                <a:xfrm>
                  <a:off x="2705939" y="4393190"/>
                  <a:ext cx="475626" cy="104377"/>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45"/>
                <p:cNvSpPr/>
                <p:nvPr/>
              </p:nvSpPr>
              <p:spPr>
                <a:xfrm>
                  <a:off x="2802724" y="4278020"/>
                  <a:ext cx="500534" cy="115289"/>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45"/>
                <p:cNvSpPr/>
                <p:nvPr/>
              </p:nvSpPr>
              <p:spPr>
                <a:xfrm>
                  <a:off x="3278939" y="3833472"/>
                  <a:ext cx="97735" cy="97735"/>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45"/>
                <p:cNvSpPr/>
                <p:nvPr/>
              </p:nvSpPr>
              <p:spPr>
                <a:xfrm>
                  <a:off x="5173359" y="3148622"/>
                  <a:ext cx="1206382" cy="1459852"/>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45"/>
                <p:cNvSpPr/>
                <p:nvPr/>
              </p:nvSpPr>
              <p:spPr>
                <a:xfrm>
                  <a:off x="6379611" y="3148622"/>
                  <a:ext cx="1487488" cy="1459852"/>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45"/>
                <p:cNvSpPr/>
                <p:nvPr/>
              </p:nvSpPr>
              <p:spPr>
                <a:xfrm>
                  <a:off x="6629876" y="3669910"/>
                  <a:ext cx="1014471" cy="938561"/>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45"/>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45"/>
                <p:cNvSpPr/>
                <p:nvPr/>
              </p:nvSpPr>
              <p:spPr>
                <a:xfrm>
                  <a:off x="6337861" y="2394503"/>
                  <a:ext cx="1623534" cy="754241"/>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45"/>
                <p:cNvSpPr/>
                <p:nvPr/>
              </p:nvSpPr>
              <p:spPr>
                <a:xfrm>
                  <a:off x="5423624" y="3513939"/>
                  <a:ext cx="754241" cy="305421"/>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45"/>
                <p:cNvSpPr/>
                <p:nvPr/>
              </p:nvSpPr>
              <p:spPr>
                <a:xfrm>
                  <a:off x="5479489" y="3513939"/>
                  <a:ext cx="698376" cy="305421"/>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45"/>
                <p:cNvSpPr/>
                <p:nvPr/>
              </p:nvSpPr>
              <p:spPr>
                <a:xfrm>
                  <a:off x="5593828" y="3513939"/>
                  <a:ext cx="187760" cy="305421"/>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45"/>
                <p:cNvSpPr/>
                <p:nvPr/>
              </p:nvSpPr>
              <p:spPr>
                <a:xfrm>
                  <a:off x="5701406" y="3513939"/>
                  <a:ext cx="187878" cy="305421"/>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45"/>
                <p:cNvSpPr/>
                <p:nvPr/>
              </p:nvSpPr>
              <p:spPr>
                <a:xfrm>
                  <a:off x="7571630" y="3669910"/>
                  <a:ext cx="72708" cy="938561"/>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45"/>
                <p:cNvSpPr/>
                <p:nvPr/>
              </p:nvSpPr>
              <p:spPr>
                <a:xfrm>
                  <a:off x="4158186" y="3433877"/>
                  <a:ext cx="795992" cy="58071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45"/>
                <p:cNvSpPr/>
                <p:nvPr/>
              </p:nvSpPr>
              <p:spPr>
                <a:xfrm>
                  <a:off x="4158186" y="3433877"/>
                  <a:ext cx="740957" cy="58071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45"/>
                <p:cNvSpPr/>
                <p:nvPr/>
              </p:nvSpPr>
              <p:spPr>
                <a:xfrm>
                  <a:off x="4512708" y="3433877"/>
                  <a:ext cx="31787" cy="58071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45"/>
                <p:cNvSpPr/>
                <p:nvPr/>
              </p:nvSpPr>
              <p:spPr>
                <a:xfrm>
                  <a:off x="4860588" y="3433877"/>
                  <a:ext cx="38548" cy="58071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45"/>
                <p:cNvSpPr/>
                <p:nvPr/>
              </p:nvSpPr>
              <p:spPr>
                <a:xfrm>
                  <a:off x="4158186" y="3705018"/>
                  <a:ext cx="740957" cy="35109"/>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45"/>
                <p:cNvSpPr/>
                <p:nvPr/>
              </p:nvSpPr>
              <p:spPr>
                <a:xfrm>
                  <a:off x="4265764" y="3528290"/>
                  <a:ext cx="115289" cy="128455"/>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45"/>
                <p:cNvSpPr/>
                <p:nvPr/>
              </p:nvSpPr>
              <p:spPr>
                <a:xfrm>
                  <a:off x="4687063" y="3789231"/>
                  <a:ext cx="117780" cy="127743"/>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45"/>
                <p:cNvSpPr/>
                <p:nvPr/>
              </p:nvSpPr>
              <p:spPr>
                <a:xfrm>
                  <a:off x="4607002" y="3816748"/>
                  <a:ext cx="114340" cy="127743"/>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45"/>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145"/>
                <p:cNvGrpSpPr/>
                <p:nvPr/>
              </p:nvGrpSpPr>
              <p:grpSpPr>
                <a:xfrm>
                  <a:off x="5951675" y="3577056"/>
                  <a:ext cx="2233218" cy="1032855"/>
                  <a:chOff x="5951675" y="3577056"/>
                  <a:chExt cx="2233218" cy="1032855"/>
                </a:xfrm>
              </p:grpSpPr>
              <p:sp>
                <p:nvSpPr>
                  <p:cNvPr id="6626" name="Google Shape;6626;p14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45"/>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4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29" name="Google Shape;6629;p145"/>
            <p:cNvGrpSpPr/>
            <p:nvPr/>
          </p:nvGrpSpPr>
          <p:grpSpPr>
            <a:xfrm>
              <a:off x="1654271" y="4766147"/>
              <a:ext cx="859478" cy="639647"/>
              <a:chOff x="5951675" y="3577056"/>
              <a:chExt cx="1387821" cy="1032855"/>
            </a:xfrm>
          </p:grpSpPr>
          <p:sp>
            <p:nvSpPr>
              <p:cNvPr id="6630" name="Google Shape;6630;p14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4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32"/>
        <p:cNvGrpSpPr/>
        <p:nvPr/>
      </p:nvGrpSpPr>
      <p:grpSpPr>
        <a:xfrm>
          <a:off x="0" y="0"/>
          <a:ext cx="0" cy="0"/>
          <a:chOff x="0" y="0"/>
          <a:chExt cx="0" cy="0"/>
        </a:xfrm>
      </p:grpSpPr>
      <p:sp>
        <p:nvSpPr>
          <p:cNvPr id="6633" name="Google Shape;6633;p146"/>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6634" name="Google Shape;6634;p146"/>
          <p:cNvGrpSpPr/>
          <p:nvPr/>
        </p:nvGrpSpPr>
        <p:grpSpPr>
          <a:xfrm>
            <a:off x="6371628" y="76028"/>
            <a:ext cx="3356101" cy="5128818"/>
            <a:chOff x="6371628" y="76028"/>
            <a:chExt cx="3356101" cy="5128818"/>
          </a:xfrm>
        </p:grpSpPr>
        <p:grpSp>
          <p:nvGrpSpPr>
            <p:cNvPr id="6635" name="Google Shape;6635;p146"/>
            <p:cNvGrpSpPr/>
            <p:nvPr/>
          </p:nvGrpSpPr>
          <p:grpSpPr>
            <a:xfrm>
              <a:off x="6830033" y="76028"/>
              <a:ext cx="2897695" cy="1572227"/>
              <a:chOff x="6229583" y="1671653"/>
              <a:chExt cx="2897695" cy="1572227"/>
            </a:xfrm>
          </p:grpSpPr>
          <p:sp>
            <p:nvSpPr>
              <p:cNvPr id="6636" name="Google Shape;6636;p146"/>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46"/>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46"/>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9" name="Google Shape;6639;p146"/>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640" name="Google Shape;6640;p146"/>
            <p:cNvGrpSpPr/>
            <p:nvPr/>
          </p:nvGrpSpPr>
          <p:grpSpPr>
            <a:xfrm>
              <a:off x="7427902" y="2101392"/>
              <a:ext cx="1798063" cy="3103454"/>
              <a:chOff x="4537475" y="1366675"/>
              <a:chExt cx="1878265" cy="3241882"/>
            </a:xfrm>
          </p:grpSpPr>
          <p:sp>
            <p:nvSpPr>
              <p:cNvPr id="6641" name="Google Shape;6641;p146"/>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46"/>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46"/>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46"/>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46"/>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46"/>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46"/>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46"/>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46"/>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46"/>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46"/>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46"/>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46"/>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46"/>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46"/>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46"/>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46"/>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46"/>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46"/>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46"/>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46"/>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46"/>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46"/>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46"/>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46"/>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46"/>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46"/>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46"/>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46"/>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46"/>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46"/>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46"/>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46"/>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46"/>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46"/>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46"/>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46"/>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46"/>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46"/>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0" name="Google Shape;6680;p146"/>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81" name="Google Shape;6681;p146"/>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6682" name="Google Shape;6682;p146"/>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6" name="Google Shape;66;p16"/>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67" name="Google Shape;67;p16"/>
          <p:cNvGrpSpPr/>
          <p:nvPr/>
        </p:nvGrpSpPr>
        <p:grpSpPr>
          <a:xfrm>
            <a:off x="8253109" y="563123"/>
            <a:ext cx="1416256" cy="652339"/>
            <a:chOff x="8259609" y="727348"/>
            <a:chExt cx="1416256" cy="652339"/>
          </a:xfrm>
        </p:grpSpPr>
        <p:sp>
          <p:nvSpPr>
            <p:cNvPr id="68" name="Google Shape;68;p16"/>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16"/>
          <p:cNvGrpSpPr/>
          <p:nvPr/>
        </p:nvGrpSpPr>
        <p:grpSpPr>
          <a:xfrm>
            <a:off x="7406032" y="3765300"/>
            <a:ext cx="1899385" cy="2709266"/>
            <a:chOff x="7406032" y="3765300"/>
            <a:chExt cx="1899385" cy="2709266"/>
          </a:xfrm>
        </p:grpSpPr>
        <p:sp>
          <p:nvSpPr>
            <p:cNvPr id="71" name="Google Shape;71;p16"/>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2" name="Google Shape;72;p16"/>
            <p:cNvGrpSpPr/>
            <p:nvPr/>
          </p:nvGrpSpPr>
          <p:grpSpPr>
            <a:xfrm>
              <a:off x="7406032" y="4900355"/>
              <a:ext cx="943279" cy="769683"/>
              <a:chOff x="6073689" y="3577056"/>
              <a:chExt cx="1265807" cy="1032855"/>
            </a:xfrm>
          </p:grpSpPr>
          <p:sp>
            <p:nvSpPr>
              <p:cNvPr id="73" name="Google Shape;73;p16"/>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16"/>
            <p:cNvGrpSpPr/>
            <p:nvPr/>
          </p:nvGrpSpPr>
          <p:grpSpPr>
            <a:xfrm>
              <a:off x="8141832" y="4466220"/>
              <a:ext cx="1163585" cy="2008346"/>
              <a:chOff x="4537475" y="1366675"/>
              <a:chExt cx="1878265" cy="3241882"/>
            </a:xfrm>
          </p:grpSpPr>
          <p:sp>
            <p:nvSpPr>
              <p:cNvPr id="76" name="Google Shape;76;p16"/>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5" name="Google Shape;115;p16"/>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16" name="Google Shape;116;p16"/>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83"/>
        <p:cNvGrpSpPr/>
        <p:nvPr/>
      </p:nvGrpSpPr>
      <p:grpSpPr>
        <a:xfrm>
          <a:off x="0" y="0"/>
          <a:ext cx="0" cy="0"/>
          <a:chOff x="0" y="0"/>
          <a:chExt cx="0" cy="0"/>
        </a:xfrm>
      </p:grpSpPr>
      <p:sp>
        <p:nvSpPr>
          <p:cNvPr id="6684" name="Google Shape;6684;p147"/>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85" name="Google Shape;6685;p147"/>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86" name="Google Shape;6686;p147"/>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47"/>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147"/>
          <p:cNvGrpSpPr/>
          <p:nvPr/>
        </p:nvGrpSpPr>
        <p:grpSpPr>
          <a:xfrm>
            <a:off x="-1266231" y="667175"/>
            <a:ext cx="4576156" cy="4519531"/>
            <a:chOff x="-1266231" y="667175"/>
            <a:chExt cx="4576156" cy="4519531"/>
          </a:xfrm>
        </p:grpSpPr>
        <p:grpSp>
          <p:nvGrpSpPr>
            <p:cNvPr id="6689" name="Google Shape;6689;p147"/>
            <p:cNvGrpSpPr/>
            <p:nvPr/>
          </p:nvGrpSpPr>
          <p:grpSpPr>
            <a:xfrm>
              <a:off x="-1266231" y="1293100"/>
              <a:ext cx="4576156" cy="3893605"/>
              <a:chOff x="-1266231" y="1293100"/>
              <a:chExt cx="4576156" cy="3893605"/>
            </a:xfrm>
          </p:grpSpPr>
          <p:sp>
            <p:nvSpPr>
              <p:cNvPr id="6690" name="Google Shape;6690;p147"/>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691" name="Google Shape;6691;p147"/>
              <p:cNvGrpSpPr/>
              <p:nvPr/>
            </p:nvGrpSpPr>
            <p:grpSpPr>
              <a:xfrm>
                <a:off x="-1266231" y="2821088"/>
                <a:ext cx="3547638" cy="2365617"/>
                <a:chOff x="-1266231" y="2780188"/>
                <a:chExt cx="3547638" cy="2365617"/>
              </a:xfrm>
            </p:grpSpPr>
            <p:sp>
              <p:nvSpPr>
                <p:cNvPr id="6692" name="Google Shape;6692;p147"/>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47"/>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47"/>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47"/>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47"/>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47"/>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47"/>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47"/>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47"/>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47"/>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47"/>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47"/>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47"/>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47"/>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47"/>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47"/>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47"/>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47"/>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47"/>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47"/>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47"/>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47"/>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47"/>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47"/>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47"/>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47"/>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47"/>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47"/>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47"/>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47"/>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47"/>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47"/>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47"/>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47"/>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47"/>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47"/>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47"/>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47"/>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47"/>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47"/>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47"/>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47"/>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47"/>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47"/>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47"/>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47"/>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47"/>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47"/>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47"/>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47"/>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47"/>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47"/>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47"/>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47"/>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6" name="Google Shape;6746;p147"/>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147"/>
            <p:cNvGrpSpPr/>
            <p:nvPr/>
          </p:nvGrpSpPr>
          <p:grpSpPr>
            <a:xfrm>
              <a:off x="-1069884" y="667175"/>
              <a:ext cx="3234694" cy="2252997"/>
              <a:chOff x="5073841" y="1000275"/>
              <a:chExt cx="3234694" cy="2252997"/>
            </a:xfrm>
          </p:grpSpPr>
          <p:sp>
            <p:nvSpPr>
              <p:cNvPr id="6748" name="Google Shape;6748;p147"/>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47"/>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47"/>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51"/>
        <p:cNvGrpSpPr/>
        <p:nvPr/>
      </p:nvGrpSpPr>
      <p:grpSpPr>
        <a:xfrm>
          <a:off x="0" y="0"/>
          <a:ext cx="0" cy="0"/>
          <a:chOff x="0" y="0"/>
          <a:chExt cx="0" cy="0"/>
        </a:xfrm>
      </p:grpSpPr>
      <p:sp>
        <p:nvSpPr>
          <p:cNvPr id="6752" name="Google Shape;6752;p148"/>
          <p:cNvSpPr>
            <a:spLocks noGrp="1"/>
          </p:cNvSpPr>
          <p:nvPr>
            <p:ph type="pic" idx="2"/>
          </p:nvPr>
        </p:nvSpPr>
        <p:spPr>
          <a:xfrm>
            <a:off x="-13550" y="-3525"/>
            <a:ext cx="9157500" cy="5143500"/>
          </a:xfrm>
          <a:prstGeom prst="rect">
            <a:avLst/>
          </a:prstGeom>
          <a:noFill/>
          <a:ln>
            <a:noFill/>
          </a:ln>
        </p:spPr>
      </p:sp>
      <p:sp>
        <p:nvSpPr>
          <p:cNvPr id="6753" name="Google Shape;6753;p148"/>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754" name="Google Shape;6754;p148"/>
          <p:cNvGrpSpPr/>
          <p:nvPr/>
        </p:nvGrpSpPr>
        <p:grpSpPr>
          <a:xfrm>
            <a:off x="7253602" y="683900"/>
            <a:ext cx="2531246" cy="4477606"/>
            <a:chOff x="7253602" y="683900"/>
            <a:chExt cx="2531246" cy="4477606"/>
          </a:xfrm>
        </p:grpSpPr>
        <p:grpSp>
          <p:nvGrpSpPr>
            <p:cNvPr id="6755" name="Google Shape;6755;p148"/>
            <p:cNvGrpSpPr/>
            <p:nvPr/>
          </p:nvGrpSpPr>
          <p:grpSpPr>
            <a:xfrm>
              <a:off x="7253602" y="3944550"/>
              <a:ext cx="1606264" cy="1195426"/>
              <a:chOff x="5951675" y="3577056"/>
              <a:chExt cx="1387821" cy="1032855"/>
            </a:xfrm>
          </p:grpSpPr>
          <p:sp>
            <p:nvSpPr>
              <p:cNvPr id="6756" name="Google Shape;6756;p14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4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148"/>
            <p:cNvGrpSpPr/>
            <p:nvPr/>
          </p:nvGrpSpPr>
          <p:grpSpPr>
            <a:xfrm>
              <a:off x="7931091" y="683900"/>
              <a:ext cx="1853757" cy="4477606"/>
              <a:chOff x="7931091" y="683900"/>
              <a:chExt cx="1853757" cy="4477606"/>
            </a:xfrm>
          </p:grpSpPr>
          <p:grpSp>
            <p:nvGrpSpPr>
              <p:cNvPr id="6759" name="Google Shape;6759;p148"/>
              <p:cNvGrpSpPr/>
              <p:nvPr/>
            </p:nvGrpSpPr>
            <p:grpSpPr>
              <a:xfrm>
                <a:off x="7931091" y="2140708"/>
                <a:ext cx="1853757" cy="3020798"/>
                <a:chOff x="525125" y="1486050"/>
                <a:chExt cx="2124163" cy="3461439"/>
              </a:xfrm>
            </p:grpSpPr>
            <p:sp>
              <p:nvSpPr>
                <p:cNvPr id="6760" name="Google Shape;6760;p148"/>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48"/>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48"/>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48"/>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48"/>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48"/>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48"/>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48"/>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48"/>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48"/>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48"/>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48"/>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48"/>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48"/>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48"/>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48"/>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48"/>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48"/>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48"/>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48"/>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48"/>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48"/>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48"/>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48"/>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48"/>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48"/>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48"/>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48"/>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48"/>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48"/>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4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4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48"/>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48"/>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4" name="Google Shape;6794;p148"/>
                <p:cNvGrpSpPr/>
                <p:nvPr/>
              </p:nvGrpSpPr>
              <p:grpSpPr>
                <a:xfrm>
                  <a:off x="973439" y="2819098"/>
                  <a:ext cx="174934" cy="130542"/>
                  <a:chOff x="2714005" y="3446776"/>
                  <a:chExt cx="330750" cy="246818"/>
                </a:xfrm>
              </p:grpSpPr>
              <p:sp>
                <p:nvSpPr>
                  <p:cNvPr id="6795" name="Google Shape;6795;p14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4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148"/>
                <p:cNvGrpSpPr/>
                <p:nvPr/>
              </p:nvGrpSpPr>
              <p:grpSpPr>
                <a:xfrm>
                  <a:off x="1640414" y="2819098"/>
                  <a:ext cx="174934" cy="130542"/>
                  <a:chOff x="2714005" y="3446776"/>
                  <a:chExt cx="330750" cy="246818"/>
                </a:xfrm>
              </p:grpSpPr>
              <p:sp>
                <p:nvSpPr>
                  <p:cNvPr id="6798" name="Google Shape;6798;p14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4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00" name="Google Shape;6800;p148"/>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01"/>
        <p:cNvGrpSpPr/>
        <p:nvPr/>
      </p:nvGrpSpPr>
      <p:grpSpPr>
        <a:xfrm>
          <a:off x="0" y="0"/>
          <a:ext cx="0" cy="0"/>
          <a:chOff x="0" y="0"/>
          <a:chExt cx="0" cy="0"/>
        </a:xfrm>
      </p:grpSpPr>
      <p:sp>
        <p:nvSpPr>
          <p:cNvPr id="6802" name="Google Shape;6802;p149"/>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803" name="Google Shape;6803;p149"/>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6804" name="Google Shape;6804;p149"/>
          <p:cNvGrpSpPr/>
          <p:nvPr/>
        </p:nvGrpSpPr>
        <p:grpSpPr>
          <a:xfrm>
            <a:off x="8505100" y="-9175"/>
            <a:ext cx="259800" cy="5165400"/>
            <a:chOff x="375950" y="-9175"/>
            <a:chExt cx="259800" cy="5165400"/>
          </a:xfrm>
        </p:grpSpPr>
        <p:cxnSp>
          <p:nvCxnSpPr>
            <p:cNvPr id="6805" name="Google Shape;6805;p149"/>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6806" name="Google Shape;6806;p149"/>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807"/>
        <p:cNvGrpSpPr/>
        <p:nvPr/>
      </p:nvGrpSpPr>
      <p:grpSpPr>
        <a:xfrm>
          <a:off x="0" y="0"/>
          <a:ext cx="0" cy="0"/>
          <a:chOff x="0" y="0"/>
          <a:chExt cx="0" cy="0"/>
        </a:xfrm>
      </p:grpSpPr>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808"/>
        <p:cNvGrpSpPr/>
        <p:nvPr/>
      </p:nvGrpSpPr>
      <p:grpSpPr>
        <a:xfrm>
          <a:off x="0" y="0"/>
          <a:ext cx="0" cy="0"/>
          <a:chOff x="0" y="0"/>
          <a:chExt cx="0" cy="0"/>
        </a:xfrm>
      </p:grpSpPr>
      <p:sp>
        <p:nvSpPr>
          <p:cNvPr id="6809" name="Google Shape;6809;p1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10" name="Google Shape;6810;p151"/>
          <p:cNvSpPr txBox="1">
            <a:spLocks noGrp="1"/>
          </p:cNvSpPr>
          <p:nvPr>
            <p:ph type="title" idx="2" hasCustomPrompt="1"/>
          </p:nvPr>
        </p:nvSpPr>
        <p:spPr>
          <a:xfrm>
            <a:off x="7199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1" name="Google Shape;6811;p151"/>
          <p:cNvSpPr txBox="1">
            <a:spLocks noGrp="1"/>
          </p:cNvSpPr>
          <p:nvPr>
            <p:ph type="title" idx="3" hasCustomPrompt="1"/>
          </p:nvPr>
        </p:nvSpPr>
        <p:spPr>
          <a:xfrm>
            <a:off x="7199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2" name="Google Shape;6812;p151"/>
          <p:cNvSpPr txBox="1">
            <a:spLocks noGrp="1"/>
          </p:cNvSpPr>
          <p:nvPr>
            <p:ph type="title" idx="4" hasCustomPrompt="1"/>
          </p:nvPr>
        </p:nvSpPr>
        <p:spPr>
          <a:xfrm>
            <a:off x="256892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3" name="Google Shape;6813;p151"/>
          <p:cNvSpPr txBox="1">
            <a:spLocks noGrp="1"/>
          </p:cNvSpPr>
          <p:nvPr>
            <p:ph type="title" idx="5" hasCustomPrompt="1"/>
          </p:nvPr>
        </p:nvSpPr>
        <p:spPr>
          <a:xfrm>
            <a:off x="256892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4" name="Google Shape;6814;p151"/>
          <p:cNvSpPr txBox="1">
            <a:spLocks noGrp="1"/>
          </p:cNvSpPr>
          <p:nvPr>
            <p:ph type="title" idx="6" hasCustomPrompt="1"/>
          </p:nvPr>
        </p:nvSpPr>
        <p:spPr>
          <a:xfrm>
            <a:off x="44178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5" name="Google Shape;6815;p151"/>
          <p:cNvSpPr txBox="1">
            <a:spLocks noGrp="1"/>
          </p:cNvSpPr>
          <p:nvPr>
            <p:ph type="title" idx="7" hasCustomPrompt="1"/>
          </p:nvPr>
        </p:nvSpPr>
        <p:spPr>
          <a:xfrm>
            <a:off x="44178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6" name="Google Shape;6816;p151"/>
          <p:cNvSpPr txBox="1">
            <a:spLocks noGrp="1"/>
          </p:cNvSpPr>
          <p:nvPr>
            <p:ph type="subTitle" idx="1"/>
          </p:nvPr>
        </p:nvSpPr>
        <p:spPr>
          <a:xfrm>
            <a:off x="719975"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817" name="Google Shape;6817;p151"/>
          <p:cNvSpPr txBox="1">
            <a:spLocks noGrp="1"/>
          </p:cNvSpPr>
          <p:nvPr>
            <p:ph type="subTitle" idx="8"/>
          </p:nvPr>
        </p:nvSpPr>
        <p:spPr>
          <a:xfrm>
            <a:off x="2515497"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818" name="Google Shape;6818;p151"/>
          <p:cNvSpPr txBox="1">
            <a:spLocks noGrp="1"/>
          </p:cNvSpPr>
          <p:nvPr>
            <p:ph type="subTitle" idx="9"/>
          </p:nvPr>
        </p:nvSpPr>
        <p:spPr>
          <a:xfrm>
            <a:off x="4311019"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819" name="Google Shape;6819;p151"/>
          <p:cNvSpPr txBox="1">
            <a:spLocks noGrp="1"/>
          </p:cNvSpPr>
          <p:nvPr>
            <p:ph type="subTitle" idx="13"/>
          </p:nvPr>
        </p:nvSpPr>
        <p:spPr>
          <a:xfrm>
            <a:off x="719975"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820" name="Google Shape;6820;p151"/>
          <p:cNvSpPr txBox="1">
            <a:spLocks noGrp="1"/>
          </p:cNvSpPr>
          <p:nvPr>
            <p:ph type="subTitle" idx="14"/>
          </p:nvPr>
        </p:nvSpPr>
        <p:spPr>
          <a:xfrm>
            <a:off x="2515497"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821" name="Google Shape;6821;p151"/>
          <p:cNvSpPr txBox="1">
            <a:spLocks noGrp="1"/>
          </p:cNvSpPr>
          <p:nvPr>
            <p:ph type="subTitle" idx="15"/>
          </p:nvPr>
        </p:nvSpPr>
        <p:spPr>
          <a:xfrm>
            <a:off x="4311019"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cxnSp>
        <p:nvCxnSpPr>
          <p:cNvPr id="6822" name="Google Shape;6822;p15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823" name="Google Shape;6823;p15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824"/>
        <p:cNvGrpSpPr/>
        <p:nvPr/>
      </p:nvGrpSpPr>
      <p:grpSpPr>
        <a:xfrm>
          <a:off x="0" y="0"/>
          <a:ext cx="0" cy="0"/>
          <a:chOff x="0" y="0"/>
          <a:chExt cx="0" cy="0"/>
        </a:xfrm>
      </p:grpSpPr>
      <p:sp>
        <p:nvSpPr>
          <p:cNvPr id="6825" name="Google Shape;6825;p152"/>
          <p:cNvSpPr txBox="1">
            <a:spLocks noGrp="1"/>
          </p:cNvSpPr>
          <p:nvPr>
            <p:ph type="subTitle" idx="1"/>
          </p:nvPr>
        </p:nvSpPr>
        <p:spPr>
          <a:xfrm>
            <a:off x="4169650" y="1922463"/>
            <a:ext cx="4259100" cy="21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6826" name="Google Shape;6826;p152"/>
          <p:cNvSpPr txBox="1">
            <a:spLocks noGrp="1"/>
          </p:cNvSpPr>
          <p:nvPr>
            <p:ph type="title"/>
          </p:nvPr>
        </p:nvSpPr>
        <p:spPr>
          <a:xfrm>
            <a:off x="4169650" y="849988"/>
            <a:ext cx="4259100" cy="122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827" name="Google Shape;6827;p152"/>
          <p:cNvGrpSpPr/>
          <p:nvPr/>
        </p:nvGrpSpPr>
        <p:grpSpPr>
          <a:xfrm>
            <a:off x="-262886" y="918517"/>
            <a:ext cx="1433705" cy="676669"/>
            <a:chOff x="8495614" y="797917"/>
            <a:chExt cx="1433705" cy="676669"/>
          </a:xfrm>
        </p:grpSpPr>
        <p:sp>
          <p:nvSpPr>
            <p:cNvPr id="6828" name="Google Shape;6828;p152"/>
            <p:cNvSpPr/>
            <p:nvPr/>
          </p:nvSpPr>
          <p:spPr>
            <a:xfrm>
              <a:off x="9327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52"/>
            <p:cNvSpPr/>
            <p:nvPr/>
          </p:nvSpPr>
          <p:spPr>
            <a:xfrm>
              <a:off x="8495614"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152"/>
          <p:cNvGrpSpPr/>
          <p:nvPr/>
        </p:nvGrpSpPr>
        <p:grpSpPr>
          <a:xfrm>
            <a:off x="5888695" y="3676475"/>
            <a:ext cx="4840606" cy="2456313"/>
            <a:chOff x="5888695" y="3676475"/>
            <a:chExt cx="4840606" cy="2456313"/>
          </a:xfrm>
        </p:grpSpPr>
        <p:grpSp>
          <p:nvGrpSpPr>
            <p:cNvPr id="6831" name="Google Shape;6831;p152"/>
            <p:cNvGrpSpPr/>
            <p:nvPr/>
          </p:nvGrpSpPr>
          <p:grpSpPr>
            <a:xfrm>
              <a:off x="5888695" y="4771761"/>
              <a:ext cx="1753484" cy="1361026"/>
              <a:chOff x="3654620" y="3548886"/>
              <a:chExt cx="1753484" cy="1361026"/>
            </a:xfrm>
          </p:grpSpPr>
          <p:sp>
            <p:nvSpPr>
              <p:cNvPr id="6832" name="Google Shape;6832;p152"/>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52"/>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52"/>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52"/>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52"/>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52"/>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52"/>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52"/>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52"/>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52"/>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52"/>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52"/>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52"/>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52"/>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52"/>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52"/>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52"/>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52"/>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52"/>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52"/>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52"/>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52"/>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52"/>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52"/>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52"/>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52"/>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52"/>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52"/>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52"/>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52"/>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52"/>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52"/>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52"/>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52"/>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52"/>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152"/>
            <p:cNvGrpSpPr/>
            <p:nvPr/>
          </p:nvGrpSpPr>
          <p:grpSpPr>
            <a:xfrm>
              <a:off x="7472370" y="4366034"/>
              <a:ext cx="3256931" cy="1519266"/>
              <a:chOff x="5835795" y="2345121"/>
              <a:chExt cx="3256931" cy="1519266"/>
            </a:xfrm>
          </p:grpSpPr>
          <p:sp>
            <p:nvSpPr>
              <p:cNvPr id="6868" name="Google Shape;6868;p152"/>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69" name="Google Shape;6869;p152"/>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52"/>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52"/>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52"/>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52"/>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52"/>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52"/>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52"/>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52"/>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52"/>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52"/>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52"/>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52"/>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52"/>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52"/>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52"/>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52"/>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52"/>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52"/>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52"/>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52"/>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52"/>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52"/>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52"/>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52"/>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52"/>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52"/>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52"/>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52"/>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52"/>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52"/>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52"/>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52"/>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52"/>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52"/>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52"/>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52"/>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52"/>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52"/>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52"/>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52"/>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52"/>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52"/>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52"/>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52"/>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52"/>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52"/>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52"/>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52"/>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52"/>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52"/>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52"/>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52"/>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52"/>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52"/>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52"/>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52"/>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52"/>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52"/>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52"/>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9" name="Google Shape;6929;p152"/>
            <p:cNvSpPr/>
            <p:nvPr/>
          </p:nvSpPr>
          <p:spPr>
            <a:xfrm>
              <a:off x="8246923"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930" name="Google Shape;6930;p152"/>
            <p:cNvGrpSpPr/>
            <p:nvPr/>
          </p:nvGrpSpPr>
          <p:grpSpPr>
            <a:xfrm>
              <a:off x="6803476" y="4706765"/>
              <a:ext cx="916239" cy="681891"/>
              <a:chOff x="5951675" y="3577056"/>
              <a:chExt cx="1387821" cy="1032855"/>
            </a:xfrm>
          </p:grpSpPr>
          <p:sp>
            <p:nvSpPr>
              <p:cNvPr id="6931" name="Google Shape;6931;p152"/>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5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933" name="Google Shape;6933;p152"/>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934" name="Google Shape;6934;p152"/>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6935"/>
        <p:cNvGrpSpPr/>
        <p:nvPr/>
      </p:nvGrpSpPr>
      <p:grpSpPr>
        <a:xfrm>
          <a:off x="0" y="0"/>
          <a:ext cx="0" cy="0"/>
          <a:chOff x="0" y="0"/>
          <a:chExt cx="0" cy="0"/>
        </a:xfrm>
      </p:grpSpPr>
      <p:sp>
        <p:nvSpPr>
          <p:cNvPr id="6936" name="Google Shape;6936;p153"/>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6937" name="Google Shape;6937;p1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6938" name="Google Shape;6938;p15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939" name="Google Shape;6939;p15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940" name="Google Shape;6940;p153"/>
          <p:cNvGrpSpPr/>
          <p:nvPr/>
        </p:nvGrpSpPr>
        <p:grpSpPr>
          <a:xfrm>
            <a:off x="8324959" y="918517"/>
            <a:ext cx="1108219" cy="676669"/>
            <a:chOff x="8662259" y="797917"/>
            <a:chExt cx="1108219" cy="676669"/>
          </a:xfrm>
        </p:grpSpPr>
        <p:sp>
          <p:nvSpPr>
            <p:cNvPr id="6941" name="Google Shape;6941;p153"/>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53"/>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nd text 2">
  <p:cSld name="CUSTOM_3_1">
    <p:spTree>
      <p:nvGrpSpPr>
        <p:cNvPr id="1" name="Shape 6943"/>
        <p:cNvGrpSpPr/>
        <p:nvPr/>
      </p:nvGrpSpPr>
      <p:grpSpPr>
        <a:xfrm>
          <a:off x="0" y="0"/>
          <a:ext cx="0" cy="0"/>
          <a:chOff x="0" y="0"/>
          <a:chExt cx="0" cy="0"/>
        </a:xfrm>
      </p:grpSpPr>
      <p:sp>
        <p:nvSpPr>
          <p:cNvPr id="6944" name="Google Shape;6944;p154"/>
          <p:cNvSpPr txBox="1">
            <a:spLocks noGrp="1"/>
          </p:cNvSpPr>
          <p:nvPr>
            <p:ph type="subTitle" idx="1"/>
          </p:nvPr>
        </p:nvSpPr>
        <p:spPr>
          <a:xfrm>
            <a:off x="715100" y="1017725"/>
            <a:ext cx="5154900" cy="28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6945" name="Google Shape;6945;p1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6946" name="Google Shape;6946;p15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947" name="Google Shape;6947;p15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948" name="Google Shape;6948;p154"/>
          <p:cNvGrpSpPr/>
          <p:nvPr/>
        </p:nvGrpSpPr>
        <p:grpSpPr>
          <a:xfrm>
            <a:off x="7939901" y="817085"/>
            <a:ext cx="1409242" cy="535527"/>
            <a:chOff x="8277201" y="696485"/>
            <a:chExt cx="1409242" cy="535527"/>
          </a:xfrm>
        </p:grpSpPr>
        <p:sp>
          <p:nvSpPr>
            <p:cNvPr id="6949" name="Google Shape;6949;p154"/>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54"/>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951"/>
        <p:cNvGrpSpPr/>
        <p:nvPr/>
      </p:nvGrpSpPr>
      <p:grpSpPr>
        <a:xfrm>
          <a:off x="0" y="0"/>
          <a:ext cx="0" cy="0"/>
          <a:chOff x="0" y="0"/>
          <a:chExt cx="0" cy="0"/>
        </a:xfrm>
      </p:grpSpPr>
      <p:sp>
        <p:nvSpPr>
          <p:cNvPr id="6952" name="Google Shape;6952;p1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53" name="Google Shape;6953;p155"/>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54" name="Google Shape;6954;p155"/>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55" name="Google Shape;6955;p155"/>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56" name="Google Shape;6956;p155"/>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57" name="Google Shape;6957;p155"/>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58" name="Google Shape;6958;p155"/>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6959" name="Google Shape;6959;p155"/>
          <p:cNvGrpSpPr/>
          <p:nvPr/>
        </p:nvGrpSpPr>
        <p:grpSpPr>
          <a:xfrm>
            <a:off x="-140753" y="3654800"/>
            <a:ext cx="3343819" cy="2866383"/>
            <a:chOff x="-140753" y="3620700"/>
            <a:chExt cx="3343819" cy="2866383"/>
          </a:xfrm>
        </p:grpSpPr>
        <p:sp>
          <p:nvSpPr>
            <p:cNvPr id="6960" name="Google Shape;6960;p155"/>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961" name="Google Shape;6961;p155"/>
            <p:cNvGrpSpPr/>
            <p:nvPr/>
          </p:nvGrpSpPr>
          <p:grpSpPr>
            <a:xfrm flipH="1">
              <a:off x="191261" y="4316655"/>
              <a:ext cx="1138764" cy="1855677"/>
              <a:chOff x="525125" y="1486050"/>
              <a:chExt cx="2124163" cy="3461439"/>
            </a:xfrm>
          </p:grpSpPr>
          <p:sp>
            <p:nvSpPr>
              <p:cNvPr id="6962" name="Google Shape;6962;p155"/>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55"/>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55"/>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55"/>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55"/>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55"/>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55"/>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55"/>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55"/>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55"/>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55"/>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55"/>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55"/>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55"/>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55"/>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55"/>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55"/>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55"/>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55"/>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55"/>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55"/>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55"/>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55"/>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55"/>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55"/>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55"/>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55"/>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55"/>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55"/>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55"/>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5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5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55"/>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55"/>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6" name="Google Shape;6996;p155"/>
              <p:cNvGrpSpPr/>
              <p:nvPr/>
            </p:nvGrpSpPr>
            <p:grpSpPr>
              <a:xfrm>
                <a:off x="973439" y="2819098"/>
                <a:ext cx="174934" cy="130542"/>
                <a:chOff x="2714005" y="3446776"/>
                <a:chExt cx="330750" cy="246818"/>
              </a:xfrm>
            </p:grpSpPr>
            <p:sp>
              <p:nvSpPr>
                <p:cNvPr id="6997" name="Google Shape;6997;p15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5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55"/>
              <p:cNvGrpSpPr/>
              <p:nvPr/>
            </p:nvGrpSpPr>
            <p:grpSpPr>
              <a:xfrm>
                <a:off x="1640414" y="2819098"/>
                <a:ext cx="174934" cy="130542"/>
                <a:chOff x="2714005" y="3446776"/>
                <a:chExt cx="330750" cy="246818"/>
              </a:xfrm>
            </p:grpSpPr>
            <p:sp>
              <p:nvSpPr>
                <p:cNvPr id="7000" name="Google Shape;7000;p15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5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02" name="Google Shape;7002;p155"/>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003" name="Google Shape;7003;p155"/>
            <p:cNvGrpSpPr/>
            <p:nvPr/>
          </p:nvGrpSpPr>
          <p:grpSpPr>
            <a:xfrm flipH="1">
              <a:off x="1376499" y="4631405"/>
              <a:ext cx="1138764" cy="1855677"/>
              <a:chOff x="525125" y="1486050"/>
              <a:chExt cx="2124163" cy="3461439"/>
            </a:xfrm>
          </p:grpSpPr>
          <p:sp>
            <p:nvSpPr>
              <p:cNvPr id="7004" name="Google Shape;7004;p155"/>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55"/>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55"/>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55"/>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55"/>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55"/>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55"/>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55"/>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55"/>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55"/>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55"/>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55"/>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55"/>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55"/>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55"/>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55"/>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55"/>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55"/>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55"/>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55"/>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55"/>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55"/>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55"/>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55"/>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55"/>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55"/>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55"/>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55"/>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55"/>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55"/>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5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5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55"/>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55"/>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8" name="Google Shape;7038;p155"/>
              <p:cNvGrpSpPr/>
              <p:nvPr/>
            </p:nvGrpSpPr>
            <p:grpSpPr>
              <a:xfrm>
                <a:off x="973439" y="2819098"/>
                <a:ext cx="174934" cy="130542"/>
                <a:chOff x="2714005" y="3446776"/>
                <a:chExt cx="330750" cy="246818"/>
              </a:xfrm>
            </p:grpSpPr>
            <p:sp>
              <p:nvSpPr>
                <p:cNvPr id="7039" name="Google Shape;7039;p15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5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155"/>
              <p:cNvGrpSpPr/>
              <p:nvPr/>
            </p:nvGrpSpPr>
            <p:grpSpPr>
              <a:xfrm>
                <a:off x="1640414" y="2819098"/>
                <a:ext cx="174934" cy="130542"/>
                <a:chOff x="2714005" y="3446776"/>
                <a:chExt cx="330750" cy="246818"/>
              </a:xfrm>
            </p:grpSpPr>
            <p:sp>
              <p:nvSpPr>
                <p:cNvPr id="7042" name="Google Shape;7042;p15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5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44" name="Google Shape;7044;p155"/>
            <p:cNvGrpSpPr/>
            <p:nvPr/>
          </p:nvGrpSpPr>
          <p:grpSpPr>
            <a:xfrm>
              <a:off x="2286826" y="4817190"/>
              <a:ext cx="916239" cy="681891"/>
              <a:chOff x="5951675" y="3577056"/>
              <a:chExt cx="1387821" cy="1032855"/>
            </a:xfrm>
          </p:grpSpPr>
          <p:sp>
            <p:nvSpPr>
              <p:cNvPr id="7045" name="Google Shape;7045;p15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5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47" name="Google Shape;7047;p155"/>
          <p:cNvGrpSpPr/>
          <p:nvPr/>
        </p:nvGrpSpPr>
        <p:grpSpPr>
          <a:xfrm>
            <a:off x="8076651" y="805648"/>
            <a:ext cx="1207342" cy="548414"/>
            <a:chOff x="8927226" y="727348"/>
            <a:chExt cx="1207342" cy="548414"/>
          </a:xfrm>
        </p:grpSpPr>
        <p:sp>
          <p:nvSpPr>
            <p:cNvPr id="7048" name="Google Shape;7048;p155"/>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55"/>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50" name="Google Shape;7050;p15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051" name="Google Shape;7051;p15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052"/>
        <p:cNvGrpSpPr/>
        <p:nvPr/>
      </p:nvGrpSpPr>
      <p:grpSpPr>
        <a:xfrm>
          <a:off x="0" y="0"/>
          <a:ext cx="0" cy="0"/>
          <a:chOff x="0" y="0"/>
          <a:chExt cx="0" cy="0"/>
        </a:xfrm>
      </p:grpSpPr>
      <p:sp>
        <p:nvSpPr>
          <p:cNvPr id="7053" name="Google Shape;7053;p1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54" name="Google Shape;7054;p156"/>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55" name="Google Shape;7055;p156"/>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56" name="Google Shape;7056;p156"/>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57" name="Google Shape;7057;p156"/>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58" name="Google Shape;7058;p156"/>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59" name="Google Shape;7059;p156"/>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60" name="Google Shape;7060;p156"/>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61" name="Google Shape;7061;p156"/>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7062" name="Google Shape;7062;p156"/>
          <p:cNvGrpSpPr/>
          <p:nvPr/>
        </p:nvGrpSpPr>
        <p:grpSpPr>
          <a:xfrm>
            <a:off x="7123176" y="3679125"/>
            <a:ext cx="3927813" cy="2279813"/>
            <a:chOff x="7123176" y="3679125"/>
            <a:chExt cx="3927813" cy="2279813"/>
          </a:xfrm>
        </p:grpSpPr>
        <p:grpSp>
          <p:nvGrpSpPr>
            <p:cNvPr id="7063" name="Google Shape;7063;p156"/>
            <p:cNvGrpSpPr/>
            <p:nvPr/>
          </p:nvGrpSpPr>
          <p:grpSpPr>
            <a:xfrm>
              <a:off x="7123176" y="4640965"/>
              <a:ext cx="916239" cy="681891"/>
              <a:chOff x="5951675" y="3577056"/>
              <a:chExt cx="1387821" cy="1032855"/>
            </a:xfrm>
          </p:grpSpPr>
          <p:sp>
            <p:nvSpPr>
              <p:cNvPr id="7064" name="Google Shape;7064;p156"/>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5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156"/>
            <p:cNvGrpSpPr/>
            <p:nvPr/>
          </p:nvGrpSpPr>
          <p:grpSpPr>
            <a:xfrm>
              <a:off x="7794058" y="4439671"/>
              <a:ext cx="3256931" cy="1519266"/>
              <a:chOff x="5835795" y="2345121"/>
              <a:chExt cx="3256931" cy="1519266"/>
            </a:xfrm>
          </p:grpSpPr>
          <p:sp>
            <p:nvSpPr>
              <p:cNvPr id="7067" name="Google Shape;7067;p156"/>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68" name="Google Shape;7068;p156"/>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56"/>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56"/>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56"/>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56"/>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56"/>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56"/>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56"/>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56"/>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56"/>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56"/>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56"/>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56"/>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56"/>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56"/>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56"/>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56"/>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56"/>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56"/>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56"/>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56"/>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56"/>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56"/>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56"/>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56"/>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56"/>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56"/>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56"/>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56"/>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56"/>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56"/>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56"/>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56"/>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56"/>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56"/>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56"/>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56"/>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56"/>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56"/>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56"/>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56"/>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56"/>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56"/>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56"/>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56"/>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56"/>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56"/>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56"/>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56"/>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56"/>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56"/>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56"/>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56"/>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56"/>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56"/>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56"/>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56"/>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56"/>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56"/>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56"/>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156"/>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7129" name="Google Shape;7129;p156"/>
          <p:cNvGrpSpPr/>
          <p:nvPr/>
        </p:nvGrpSpPr>
        <p:grpSpPr>
          <a:xfrm>
            <a:off x="-630649" y="918517"/>
            <a:ext cx="1499092" cy="689481"/>
            <a:chOff x="8727226" y="1200842"/>
            <a:chExt cx="1499092" cy="689481"/>
          </a:xfrm>
        </p:grpSpPr>
        <p:sp>
          <p:nvSpPr>
            <p:cNvPr id="7130" name="Google Shape;7130;p156"/>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56"/>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32" name="Google Shape;7132;p156"/>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133" name="Google Shape;7133;p156"/>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7"/>
        <p:cNvGrpSpPr/>
        <p:nvPr/>
      </p:nvGrpSpPr>
      <p:grpSpPr>
        <a:xfrm>
          <a:off x="0" y="0"/>
          <a:ext cx="0" cy="0"/>
          <a:chOff x="0" y="0"/>
          <a:chExt cx="0" cy="0"/>
        </a:xfrm>
      </p:grpSpPr>
      <p:sp>
        <p:nvSpPr>
          <p:cNvPr id="118" name="Google Shape;118;p17"/>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9" name="Google Shape;119;p17"/>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0" name="Google Shape;120;p17"/>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 name="Google Shape;121;p17"/>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3" name="Google Shape;123;p17"/>
          <p:cNvGrpSpPr/>
          <p:nvPr/>
        </p:nvGrpSpPr>
        <p:grpSpPr>
          <a:xfrm>
            <a:off x="-744468" y="3806200"/>
            <a:ext cx="3216869" cy="2913841"/>
            <a:chOff x="-744468" y="3806200"/>
            <a:chExt cx="3216869" cy="2913841"/>
          </a:xfrm>
        </p:grpSpPr>
        <p:grpSp>
          <p:nvGrpSpPr>
            <p:cNvPr id="124" name="Google Shape;124;p17"/>
            <p:cNvGrpSpPr/>
            <p:nvPr/>
          </p:nvGrpSpPr>
          <p:grpSpPr>
            <a:xfrm flipH="1">
              <a:off x="-744468" y="4711695"/>
              <a:ext cx="1163585" cy="2008346"/>
              <a:chOff x="4537475" y="1366675"/>
              <a:chExt cx="1878265" cy="3241882"/>
            </a:xfrm>
          </p:grpSpPr>
          <p:sp>
            <p:nvSpPr>
              <p:cNvPr id="125" name="Google Shape;125;p1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7"/>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5" name="Google Shape;165;p17"/>
            <p:cNvGrpSpPr/>
            <p:nvPr/>
          </p:nvGrpSpPr>
          <p:grpSpPr>
            <a:xfrm flipH="1">
              <a:off x="255482" y="4507120"/>
              <a:ext cx="1163585" cy="2008346"/>
              <a:chOff x="4537475" y="1366675"/>
              <a:chExt cx="1878265" cy="3241882"/>
            </a:xfrm>
          </p:grpSpPr>
          <p:sp>
            <p:nvSpPr>
              <p:cNvPr id="166" name="Google Shape;166;p1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17"/>
            <p:cNvGrpSpPr/>
            <p:nvPr/>
          </p:nvGrpSpPr>
          <p:grpSpPr>
            <a:xfrm>
              <a:off x="1159938" y="4608494"/>
              <a:ext cx="1312462" cy="976771"/>
              <a:chOff x="5951675" y="3577056"/>
              <a:chExt cx="1387821" cy="1032855"/>
            </a:xfrm>
          </p:grpSpPr>
          <p:sp>
            <p:nvSpPr>
              <p:cNvPr id="206" name="Google Shape;206;p1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 name="Google Shape;208;p17"/>
          <p:cNvGrpSpPr/>
          <p:nvPr/>
        </p:nvGrpSpPr>
        <p:grpSpPr>
          <a:xfrm>
            <a:off x="7855859" y="820123"/>
            <a:ext cx="1416256" cy="652339"/>
            <a:chOff x="8259609" y="727348"/>
            <a:chExt cx="1416256" cy="652339"/>
          </a:xfrm>
        </p:grpSpPr>
        <p:sp>
          <p:nvSpPr>
            <p:cNvPr id="209" name="Google Shape;209;p17"/>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134"/>
        <p:cNvGrpSpPr/>
        <p:nvPr/>
      </p:nvGrpSpPr>
      <p:grpSpPr>
        <a:xfrm>
          <a:off x="0" y="0"/>
          <a:ext cx="0" cy="0"/>
          <a:chOff x="0" y="0"/>
          <a:chExt cx="0" cy="0"/>
        </a:xfrm>
      </p:grpSpPr>
      <p:sp>
        <p:nvSpPr>
          <p:cNvPr id="7135" name="Google Shape;7135;p1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36" name="Google Shape;7136;p157"/>
          <p:cNvSpPr txBox="1">
            <a:spLocks noGrp="1"/>
          </p:cNvSpPr>
          <p:nvPr>
            <p:ph type="subTitle" idx="1"/>
          </p:nvPr>
        </p:nvSpPr>
        <p:spPr>
          <a:xfrm>
            <a:off x="800226"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37" name="Google Shape;7137;p157"/>
          <p:cNvSpPr txBox="1">
            <a:spLocks noGrp="1"/>
          </p:cNvSpPr>
          <p:nvPr>
            <p:ph type="subTitle" idx="2"/>
          </p:nvPr>
        </p:nvSpPr>
        <p:spPr>
          <a:xfrm>
            <a:off x="3341349"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38" name="Google Shape;7138;p157"/>
          <p:cNvSpPr txBox="1">
            <a:spLocks noGrp="1"/>
          </p:cNvSpPr>
          <p:nvPr>
            <p:ph type="subTitle" idx="3"/>
          </p:nvPr>
        </p:nvSpPr>
        <p:spPr>
          <a:xfrm>
            <a:off x="5887280" y="220259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39" name="Google Shape;7139;p157"/>
          <p:cNvSpPr txBox="1">
            <a:spLocks noGrp="1"/>
          </p:cNvSpPr>
          <p:nvPr>
            <p:ph type="subTitle" idx="4"/>
          </p:nvPr>
        </p:nvSpPr>
        <p:spPr>
          <a:xfrm>
            <a:off x="800226"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40" name="Google Shape;7140;p157"/>
          <p:cNvSpPr txBox="1">
            <a:spLocks noGrp="1"/>
          </p:cNvSpPr>
          <p:nvPr>
            <p:ph type="subTitle" idx="5"/>
          </p:nvPr>
        </p:nvSpPr>
        <p:spPr>
          <a:xfrm>
            <a:off x="3341349"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41" name="Google Shape;7141;p157"/>
          <p:cNvSpPr txBox="1">
            <a:spLocks noGrp="1"/>
          </p:cNvSpPr>
          <p:nvPr>
            <p:ph type="subTitle" idx="6"/>
          </p:nvPr>
        </p:nvSpPr>
        <p:spPr>
          <a:xfrm>
            <a:off x="5887280" y="383572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42" name="Google Shape;7142;p157"/>
          <p:cNvSpPr txBox="1">
            <a:spLocks noGrp="1"/>
          </p:cNvSpPr>
          <p:nvPr>
            <p:ph type="subTitle" idx="7"/>
          </p:nvPr>
        </p:nvSpPr>
        <p:spPr>
          <a:xfrm>
            <a:off x="795076"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43" name="Google Shape;7143;p157"/>
          <p:cNvSpPr txBox="1">
            <a:spLocks noGrp="1"/>
          </p:cNvSpPr>
          <p:nvPr>
            <p:ph type="subTitle" idx="8"/>
          </p:nvPr>
        </p:nvSpPr>
        <p:spPr>
          <a:xfrm>
            <a:off x="3341355"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44" name="Google Shape;7144;p157"/>
          <p:cNvSpPr txBox="1">
            <a:spLocks noGrp="1"/>
          </p:cNvSpPr>
          <p:nvPr>
            <p:ph type="subTitle" idx="9"/>
          </p:nvPr>
        </p:nvSpPr>
        <p:spPr>
          <a:xfrm>
            <a:off x="5892433" y="1801175"/>
            <a:ext cx="24540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45" name="Google Shape;7145;p157"/>
          <p:cNvSpPr txBox="1">
            <a:spLocks noGrp="1"/>
          </p:cNvSpPr>
          <p:nvPr>
            <p:ph type="subTitle" idx="13"/>
          </p:nvPr>
        </p:nvSpPr>
        <p:spPr>
          <a:xfrm>
            <a:off x="795420"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46" name="Google Shape;7146;p157"/>
          <p:cNvSpPr txBox="1">
            <a:spLocks noGrp="1"/>
          </p:cNvSpPr>
          <p:nvPr>
            <p:ph type="subTitle" idx="14"/>
          </p:nvPr>
        </p:nvSpPr>
        <p:spPr>
          <a:xfrm>
            <a:off x="3341355"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47" name="Google Shape;7147;p157"/>
          <p:cNvSpPr txBox="1">
            <a:spLocks noGrp="1"/>
          </p:cNvSpPr>
          <p:nvPr>
            <p:ph type="subTitle" idx="15"/>
          </p:nvPr>
        </p:nvSpPr>
        <p:spPr>
          <a:xfrm>
            <a:off x="5889824"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7148" name="Google Shape;7148;p157"/>
          <p:cNvGrpSpPr/>
          <p:nvPr/>
        </p:nvGrpSpPr>
        <p:grpSpPr>
          <a:xfrm>
            <a:off x="-230318" y="3676475"/>
            <a:ext cx="3007833" cy="3060716"/>
            <a:chOff x="-230318" y="3676475"/>
            <a:chExt cx="3007833" cy="3060716"/>
          </a:xfrm>
        </p:grpSpPr>
        <p:grpSp>
          <p:nvGrpSpPr>
            <p:cNvPr id="7149" name="Google Shape;7149;p157"/>
            <p:cNvGrpSpPr/>
            <p:nvPr/>
          </p:nvGrpSpPr>
          <p:grpSpPr>
            <a:xfrm>
              <a:off x="-230318" y="4468770"/>
              <a:ext cx="1163585" cy="2008346"/>
              <a:chOff x="4537475" y="1366675"/>
              <a:chExt cx="1878265" cy="3241882"/>
            </a:xfrm>
          </p:grpSpPr>
          <p:sp>
            <p:nvSpPr>
              <p:cNvPr id="7150" name="Google Shape;7150;p15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5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5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5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5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5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5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5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5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5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5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5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5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5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5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5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5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5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5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5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5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5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5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5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5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5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5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5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5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5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5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5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5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5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5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5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5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5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5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157"/>
            <p:cNvGrpSpPr/>
            <p:nvPr/>
          </p:nvGrpSpPr>
          <p:grpSpPr>
            <a:xfrm>
              <a:off x="971758" y="4728845"/>
              <a:ext cx="1163585" cy="2008346"/>
              <a:chOff x="4537475" y="1366675"/>
              <a:chExt cx="1878265" cy="3241882"/>
            </a:xfrm>
          </p:grpSpPr>
          <p:sp>
            <p:nvSpPr>
              <p:cNvPr id="7190" name="Google Shape;7190;p15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5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5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5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5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5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5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5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5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5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5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5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5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5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5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5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5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5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5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5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5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5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5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5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5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5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5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5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5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5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5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5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5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5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5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5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5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5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5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157"/>
            <p:cNvGrpSpPr/>
            <p:nvPr/>
          </p:nvGrpSpPr>
          <p:grpSpPr>
            <a:xfrm>
              <a:off x="1861276" y="4674340"/>
              <a:ext cx="916239" cy="681891"/>
              <a:chOff x="5951675" y="3577056"/>
              <a:chExt cx="1387821" cy="1032855"/>
            </a:xfrm>
          </p:grpSpPr>
          <p:sp>
            <p:nvSpPr>
              <p:cNvPr id="7230" name="Google Shape;7230;p15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5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2" name="Google Shape;7232;p157"/>
            <p:cNvSpPr/>
            <p:nvPr/>
          </p:nvSpPr>
          <p:spPr>
            <a:xfrm>
              <a:off x="2278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7233" name="Google Shape;7233;p157"/>
          <p:cNvGrpSpPr/>
          <p:nvPr/>
        </p:nvGrpSpPr>
        <p:grpSpPr>
          <a:xfrm>
            <a:off x="8127871" y="805298"/>
            <a:ext cx="1262644" cy="652339"/>
            <a:chOff x="8413221" y="727348"/>
            <a:chExt cx="1262644" cy="652339"/>
          </a:xfrm>
        </p:grpSpPr>
        <p:sp>
          <p:nvSpPr>
            <p:cNvPr id="7234" name="Google Shape;7234;p157"/>
            <p:cNvSpPr/>
            <p:nvPr/>
          </p:nvSpPr>
          <p:spPr>
            <a:xfrm>
              <a:off x="8413221"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57"/>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36" name="Google Shape;7236;p15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237" name="Google Shape;7237;p15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7238"/>
        <p:cNvGrpSpPr/>
        <p:nvPr/>
      </p:nvGrpSpPr>
      <p:grpSpPr>
        <a:xfrm>
          <a:off x="0" y="0"/>
          <a:ext cx="0" cy="0"/>
          <a:chOff x="0" y="0"/>
          <a:chExt cx="0" cy="0"/>
        </a:xfrm>
      </p:grpSpPr>
      <p:sp>
        <p:nvSpPr>
          <p:cNvPr id="7239" name="Google Shape;7239;p158"/>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240" name="Google Shape;7240;p158"/>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41" name="Google Shape;7241;p158"/>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7242" name="Google Shape;7242;p158"/>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43" name="Google Shape;7243;p158"/>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7244" name="Google Shape;7244;p158"/>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245" name="Google Shape;7245;p158"/>
          <p:cNvGrpSpPr/>
          <p:nvPr/>
        </p:nvGrpSpPr>
        <p:grpSpPr>
          <a:xfrm>
            <a:off x="375950" y="-9175"/>
            <a:ext cx="259800" cy="5165400"/>
            <a:chOff x="375950" y="-9175"/>
            <a:chExt cx="259800" cy="5165400"/>
          </a:xfrm>
        </p:grpSpPr>
        <p:cxnSp>
          <p:nvCxnSpPr>
            <p:cNvPr id="7246" name="Google Shape;7246;p158"/>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7247" name="Google Shape;7247;p158"/>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248" name="Google Shape;7248;p158"/>
          <p:cNvGrpSpPr/>
          <p:nvPr/>
        </p:nvGrpSpPr>
        <p:grpSpPr>
          <a:xfrm>
            <a:off x="7227158" y="326425"/>
            <a:ext cx="2221633" cy="1296268"/>
            <a:chOff x="7831046" y="330250"/>
            <a:chExt cx="2221633" cy="1296268"/>
          </a:xfrm>
        </p:grpSpPr>
        <p:sp>
          <p:nvSpPr>
            <p:cNvPr id="7249" name="Google Shape;7249;p158"/>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58"/>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7251"/>
        <p:cNvGrpSpPr/>
        <p:nvPr/>
      </p:nvGrpSpPr>
      <p:grpSpPr>
        <a:xfrm>
          <a:off x="0" y="0"/>
          <a:ext cx="0" cy="0"/>
          <a:chOff x="0" y="0"/>
          <a:chExt cx="0" cy="0"/>
        </a:xfrm>
      </p:grpSpPr>
      <p:sp>
        <p:nvSpPr>
          <p:cNvPr id="7252" name="Google Shape;7252;p1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7253" name="Google Shape;7253;p159"/>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254" name="Google Shape;7254;p159"/>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255" name="Google Shape;7255;p159"/>
          <p:cNvGrpSpPr/>
          <p:nvPr/>
        </p:nvGrpSpPr>
        <p:grpSpPr>
          <a:xfrm>
            <a:off x="8221034" y="817073"/>
            <a:ext cx="1523506" cy="546814"/>
            <a:chOff x="8558334" y="696473"/>
            <a:chExt cx="1523506" cy="546814"/>
          </a:xfrm>
        </p:grpSpPr>
        <p:sp>
          <p:nvSpPr>
            <p:cNvPr id="7256" name="Google Shape;7256;p159"/>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59"/>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159"/>
          <p:cNvGrpSpPr/>
          <p:nvPr/>
        </p:nvGrpSpPr>
        <p:grpSpPr>
          <a:xfrm>
            <a:off x="-202768" y="3840225"/>
            <a:ext cx="2733508" cy="3023391"/>
            <a:chOff x="-202768" y="3840225"/>
            <a:chExt cx="2733508" cy="3023391"/>
          </a:xfrm>
        </p:grpSpPr>
        <p:grpSp>
          <p:nvGrpSpPr>
            <p:cNvPr id="7259" name="Google Shape;7259;p159"/>
            <p:cNvGrpSpPr/>
            <p:nvPr/>
          </p:nvGrpSpPr>
          <p:grpSpPr>
            <a:xfrm>
              <a:off x="797357" y="4608495"/>
              <a:ext cx="1163585" cy="2008346"/>
              <a:chOff x="4537475" y="1366675"/>
              <a:chExt cx="1878265" cy="3241882"/>
            </a:xfrm>
          </p:grpSpPr>
          <p:sp>
            <p:nvSpPr>
              <p:cNvPr id="7260" name="Google Shape;7260;p159"/>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59"/>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59"/>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59"/>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59"/>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59"/>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59"/>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59"/>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59"/>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59"/>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59"/>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59"/>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59"/>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59"/>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59"/>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59"/>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59"/>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59"/>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59"/>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59"/>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59"/>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59"/>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59"/>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59"/>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59"/>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59"/>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59"/>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59"/>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59"/>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59"/>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59"/>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59"/>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59"/>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59"/>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59"/>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59"/>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59"/>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59"/>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59"/>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59"/>
            <p:cNvGrpSpPr/>
            <p:nvPr/>
          </p:nvGrpSpPr>
          <p:grpSpPr>
            <a:xfrm>
              <a:off x="-202768" y="4855270"/>
              <a:ext cx="1163585" cy="2008346"/>
              <a:chOff x="4537475" y="1366675"/>
              <a:chExt cx="1878265" cy="3241882"/>
            </a:xfrm>
          </p:grpSpPr>
          <p:sp>
            <p:nvSpPr>
              <p:cNvPr id="7300" name="Google Shape;7300;p159"/>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59"/>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59"/>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59"/>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59"/>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59"/>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59"/>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59"/>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59"/>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59"/>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59"/>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59"/>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59"/>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59"/>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59"/>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59"/>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59"/>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59"/>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59"/>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59"/>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59"/>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59"/>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59"/>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59"/>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59"/>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59"/>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59"/>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59"/>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59"/>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59"/>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59"/>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59"/>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59"/>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59"/>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59"/>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59"/>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59"/>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59"/>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59"/>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159"/>
            <p:cNvGrpSpPr/>
            <p:nvPr/>
          </p:nvGrpSpPr>
          <p:grpSpPr>
            <a:xfrm>
              <a:off x="1614501" y="4732765"/>
              <a:ext cx="916239" cy="681891"/>
              <a:chOff x="5951675" y="3577056"/>
              <a:chExt cx="1387821" cy="1032855"/>
            </a:xfrm>
          </p:grpSpPr>
          <p:sp>
            <p:nvSpPr>
              <p:cNvPr id="7340" name="Google Shape;7340;p15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5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159"/>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343"/>
        <p:cNvGrpSpPr/>
        <p:nvPr/>
      </p:nvGrpSpPr>
      <p:grpSpPr>
        <a:xfrm>
          <a:off x="0" y="0"/>
          <a:ext cx="0" cy="0"/>
          <a:chOff x="0" y="0"/>
          <a:chExt cx="0" cy="0"/>
        </a:xfrm>
      </p:grpSpPr>
      <p:sp>
        <p:nvSpPr>
          <p:cNvPr id="7344" name="Google Shape;7344;p160"/>
          <p:cNvSpPr txBox="1">
            <a:spLocks noGrp="1"/>
          </p:cNvSpPr>
          <p:nvPr>
            <p:ph type="ctrTitle"/>
          </p:nvPr>
        </p:nvSpPr>
        <p:spPr>
          <a:xfrm>
            <a:off x="752600" y="793375"/>
            <a:ext cx="4379400" cy="10563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345" name="Google Shape;7345;p160"/>
          <p:cNvSpPr txBox="1">
            <a:spLocks noGrp="1"/>
          </p:cNvSpPr>
          <p:nvPr>
            <p:ph type="subTitle" idx="1"/>
          </p:nvPr>
        </p:nvSpPr>
        <p:spPr>
          <a:xfrm>
            <a:off x="752598" y="1700400"/>
            <a:ext cx="4379400" cy="8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346" name="Google Shape;7346;p160"/>
          <p:cNvSpPr txBox="1"/>
          <p:nvPr/>
        </p:nvSpPr>
        <p:spPr>
          <a:xfrm>
            <a:off x="715101" y="3563450"/>
            <a:ext cx="4586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including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Montserrat"/>
              <a:ea typeface="Montserrat"/>
              <a:cs typeface="Montserrat"/>
              <a:sym typeface="Montserrat"/>
            </a:endParaRPr>
          </a:p>
        </p:txBody>
      </p:sp>
      <p:grpSp>
        <p:nvGrpSpPr>
          <p:cNvPr id="7347" name="Google Shape;7347;p160"/>
          <p:cNvGrpSpPr/>
          <p:nvPr/>
        </p:nvGrpSpPr>
        <p:grpSpPr>
          <a:xfrm>
            <a:off x="375950" y="-9175"/>
            <a:ext cx="259800" cy="5165400"/>
            <a:chOff x="375950" y="-9175"/>
            <a:chExt cx="259800" cy="5165400"/>
          </a:xfrm>
        </p:grpSpPr>
        <p:cxnSp>
          <p:nvCxnSpPr>
            <p:cNvPr id="7348" name="Google Shape;7348;p16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7349" name="Google Shape;7349;p160"/>
            <p:cNvSpPr/>
            <p:nvPr/>
          </p:nvSpPr>
          <p:spPr>
            <a:xfrm>
              <a:off x="375950" y="0"/>
              <a:ext cx="259800" cy="195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350"/>
        <p:cNvGrpSpPr/>
        <p:nvPr/>
      </p:nvGrpSpPr>
      <p:grpSpPr>
        <a:xfrm>
          <a:off x="0" y="0"/>
          <a:ext cx="0" cy="0"/>
          <a:chOff x="0" y="0"/>
          <a:chExt cx="0" cy="0"/>
        </a:xfrm>
      </p:grpSpPr>
      <p:grpSp>
        <p:nvGrpSpPr>
          <p:cNvPr id="7351" name="Google Shape;7351;p161"/>
          <p:cNvGrpSpPr/>
          <p:nvPr/>
        </p:nvGrpSpPr>
        <p:grpSpPr>
          <a:xfrm>
            <a:off x="6414926" y="3696850"/>
            <a:ext cx="2865735" cy="2654708"/>
            <a:chOff x="6414926" y="3696850"/>
            <a:chExt cx="2865735" cy="2654708"/>
          </a:xfrm>
        </p:grpSpPr>
        <p:grpSp>
          <p:nvGrpSpPr>
            <p:cNvPr id="7352" name="Google Shape;7352;p161"/>
            <p:cNvGrpSpPr/>
            <p:nvPr/>
          </p:nvGrpSpPr>
          <p:grpSpPr>
            <a:xfrm>
              <a:off x="7148332" y="4200032"/>
              <a:ext cx="1163585" cy="2008346"/>
              <a:chOff x="4537475" y="1366675"/>
              <a:chExt cx="1878265" cy="3241882"/>
            </a:xfrm>
          </p:grpSpPr>
          <p:sp>
            <p:nvSpPr>
              <p:cNvPr id="7353" name="Google Shape;7353;p16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6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6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6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6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6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6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6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6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6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6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6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6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6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6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6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6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6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6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6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6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6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6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6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6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6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6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6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6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6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6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6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6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6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6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6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6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6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6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161"/>
            <p:cNvGrpSpPr/>
            <p:nvPr/>
          </p:nvGrpSpPr>
          <p:grpSpPr>
            <a:xfrm>
              <a:off x="8141897" y="4495880"/>
              <a:ext cx="1138764" cy="1855677"/>
              <a:chOff x="525125" y="1486050"/>
              <a:chExt cx="2124163" cy="3461439"/>
            </a:xfrm>
          </p:grpSpPr>
          <p:sp>
            <p:nvSpPr>
              <p:cNvPr id="7393" name="Google Shape;7393;p161"/>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61"/>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61"/>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61"/>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61"/>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61"/>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61"/>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61"/>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61"/>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61"/>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61"/>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61"/>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61"/>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61"/>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61"/>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61"/>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61"/>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61"/>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61"/>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61"/>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61"/>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61"/>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61"/>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61"/>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61"/>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61"/>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61"/>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61"/>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61"/>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61"/>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61"/>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61"/>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61"/>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61"/>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7" name="Google Shape;7427;p161"/>
              <p:cNvGrpSpPr/>
              <p:nvPr/>
            </p:nvGrpSpPr>
            <p:grpSpPr>
              <a:xfrm>
                <a:off x="973439" y="2819098"/>
                <a:ext cx="174934" cy="130542"/>
                <a:chOff x="2714005" y="3446776"/>
                <a:chExt cx="330750" cy="246818"/>
              </a:xfrm>
            </p:grpSpPr>
            <p:sp>
              <p:nvSpPr>
                <p:cNvPr id="7428" name="Google Shape;7428;p161"/>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61"/>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161"/>
              <p:cNvGrpSpPr/>
              <p:nvPr/>
            </p:nvGrpSpPr>
            <p:grpSpPr>
              <a:xfrm>
                <a:off x="1640414" y="2819098"/>
                <a:ext cx="174934" cy="130542"/>
                <a:chOff x="2714005" y="3446776"/>
                <a:chExt cx="330750" cy="246818"/>
              </a:xfrm>
            </p:grpSpPr>
            <p:sp>
              <p:nvSpPr>
                <p:cNvPr id="7431" name="Google Shape;7431;p161"/>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61"/>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3" name="Google Shape;7433;p161"/>
            <p:cNvGrpSpPr/>
            <p:nvPr/>
          </p:nvGrpSpPr>
          <p:grpSpPr>
            <a:xfrm>
              <a:off x="6414926" y="4682015"/>
              <a:ext cx="916239" cy="681891"/>
              <a:chOff x="5951675" y="3577056"/>
              <a:chExt cx="1387821" cy="1032855"/>
            </a:xfrm>
          </p:grpSpPr>
          <p:sp>
            <p:nvSpPr>
              <p:cNvPr id="7434" name="Google Shape;7434;p16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6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6" name="Google Shape;7436;p161"/>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7437" name="Google Shape;7437;p161"/>
          <p:cNvGrpSpPr/>
          <p:nvPr/>
        </p:nvGrpSpPr>
        <p:grpSpPr>
          <a:xfrm>
            <a:off x="-276724" y="817085"/>
            <a:ext cx="1409242" cy="535527"/>
            <a:chOff x="8277201" y="696485"/>
            <a:chExt cx="1409242" cy="535527"/>
          </a:xfrm>
        </p:grpSpPr>
        <p:sp>
          <p:nvSpPr>
            <p:cNvPr id="7438" name="Google Shape;7438;p161"/>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61"/>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440"/>
        <p:cNvGrpSpPr/>
        <p:nvPr/>
      </p:nvGrpSpPr>
      <p:grpSpPr>
        <a:xfrm>
          <a:off x="0" y="0"/>
          <a:ext cx="0" cy="0"/>
          <a:chOff x="0" y="0"/>
          <a:chExt cx="0" cy="0"/>
        </a:xfrm>
      </p:grpSpPr>
      <p:grpSp>
        <p:nvGrpSpPr>
          <p:cNvPr id="7441" name="Google Shape;7441;p162"/>
          <p:cNvGrpSpPr/>
          <p:nvPr/>
        </p:nvGrpSpPr>
        <p:grpSpPr>
          <a:xfrm>
            <a:off x="8233126" y="918517"/>
            <a:ext cx="1116017" cy="693194"/>
            <a:chOff x="8570426" y="797917"/>
            <a:chExt cx="1116017" cy="693194"/>
          </a:xfrm>
        </p:grpSpPr>
        <p:sp>
          <p:nvSpPr>
            <p:cNvPr id="7442" name="Google Shape;7442;p162"/>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62"/>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162"/>
          <p:cNvGrpSpPr/>
          <p:nvPr/>
        </p:nvGrpSpPr>
        <p:grpSpPr>
          <a:xfrm>
            <a:off x="-423653" y="3465700"/>
            <a:ext cx="3308969" cy="2555658"/>
            <a:chOff x="-423653" y="3465700"/>
            <a:chExt cx="3308969" cy="2555658"/>
          </a:xfrm>
        </p:grpSpPr>
        <p:grpSp>
          <p:nvGrpSpPr>
            <p:cNvPr id="7445" name="Google Shape;7445;p162"/>
            <p:cNvGrpSpPr/>
            <p:nvPr/>
          </p:nvGrpSpPr>
          <p:grpSpPr>
            <a:xfrm>
              <a:off x="1969076" y="4608490"/>
              <a:ext cx="916239" cy="681891"/>
              <a:chOff x="5951675" y="3577056"/>
              <a:chExt cx="1387821" cy="1032855"/>
            </a:xfrm>
          </p:grpSpPr>
          <p:sp>
            <p:nvSpPr>
              <p:cNvPr id="7446" name="Google Shape;7446;p162"/>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6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162"/>
            <p:cNvGrpSpPr/>
            <p:nvPr/>
          </p:nvGrpSpPr>
          <p:grpSpPr>
            <a:xfrm flipH="1">
              <a:off x="-423653" y="4165680"/>
              <a:ext cx="1138764" cy="1855677"/>
              <a:chOff x="525125" y="1486050"/>
              <a:chExt cx="2124163" cy="3461439"/>
            </a:xfrm>
          </p:grpSpPr>
          <p:sp>
            <p:nvSpPr>
              <p:cNvPr id="7449" name="Google Shape;7449;p162"/>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62"/>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62"/>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62"/>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62"/>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62"/>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62"/>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62"/>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62"/>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62"/>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62"/>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62"/>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62"/>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62"/>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62"/>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62"/>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62"/>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62"/>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62"/>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62"/>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62"/>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62"/>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62"/>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62"/>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62"/>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62"/>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62"/>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62"/>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62"/>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62"/>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6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6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62"/>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62"/>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3" name="Google Shape;7483;p162"/>
              <p:cNvGrpSpPr/>
              <p:nvPr/>
            </p:nvGrpSpPr>
            <p:grpSpPr>
              <a:xfrm>
                <a:off x="973439" y="2819098"/>
                <a:ext cx="174934" cy="130542"/>
                <a:chOff x="2714005" y="3446776"/>
                <a:chExt cx="330750" cy="246818"/>
              </a:xfrm>
            </p:grpSpPr>
            <p:sp>
              <p:nvSpPr>
                <p:cNvPr id="7484" name="Google Shape;7484;p16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6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162"/>
              <p:cNvGrpSpPr/>
              <p:nvPr/>
            </p:nvGrpSpPr>
            <p:grpSpPr>
              <a:xfrm>
                <a:off x="1640414" y="2819098"/>
                <a:ext cx="174934" cy="130542"/>
                <a:chOff x="2714005" y="3446776"/>
                <a:chExt cx="330750" cy="246818"/>
              </a:xfrm>
            </p:grpSpPr>
            <p:sp>
              <p:nvSpPr>
                <p:cNvPr id="7487" name="Google Shape;7487;p16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6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89" name="Google Shape;7489;p162"/>
            <p:cNvGrpSpPr/>
            <p:nvPr/>
          </p:nvGrpSpPr>
          <p:grpSpPr>
            <a:xfrm flipH="1">
              <a:off x="415695" y="4542586"/>
              <a:ext cx="1753484" cy="1361026"/>
              <a:chOff x="3654620" y="3548886"/>
              <a:chExt cx="1753484" cy="1361026"/>
            </a:xfrm>
          </p:grpSpPr>
          <p:sp>
            <p:nvSpPr>
              <p:cNvPr id="7490" name="Google Shape;7490;p162"/>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62"/>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62"/>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62"/>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62"/>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62"/>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62"/>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62"/>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62"/>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62"/>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62"/>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62"/>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62"/>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62"/>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62"/>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62"/>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62"/>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62"/>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62"/>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62"/>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62"/>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62"/>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62"/>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62"/>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62"/>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62"/>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62"/>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62"/>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62"/>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62"/>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62"/>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62"/>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62"/>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62"/>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62"/>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5" name="Google Shape;7525;p162"/>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7529"/>
        <p:cNvGrpSpPr/>
        <p:nvPr/>
      </p:nvGrpSpPr>
      <p:grpSpPr>
        <a:xfrm>
          <a:off x="0" y="0"/>
          <a:ext cx="0" cy="0"/>
          <a:chOff x="0" y="0"/>
          <a:chExt cx="0" cy="0"/>
        </a:xfrm>
      </p:grpSpPr>
      <p:sp>
        <p:nvSpPr>
          <p:cNvPr id="7530" name="Google Shape;7530;p164"/>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rt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7531" name="Google Shape;7531;p164"/>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7532" name="Google Shape;7532;p164"/>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7533" name="Google Shape;7533;p164"/>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34"/>
        <p:cNvGrpSpPr/>
        <p:nvPr/>
      </p:nvGrpSpPr>
      <p:grpSpPr>
        <a:xfrm>
          <a:off x="0" y="0"/>
          <a:ext cx="0" cy="0"/>
          <a:chOff x="0" y="0"/>
          <a:chExt cx="0" cy="0"/>
        </a:xfrm>
      </p:grpSpPr>
      <p:sp>
        <p:nvSpPr>
          <p:cNvPr id="7535" name="Google Shape;7535;p165"/>
          <p:cNvSpPr txBox="1">
            <a:spLocks noGrp="1"/>
          </p:cNvSpPr>
          <p:nvPr>
            <p:ph type="title"/>
          </p:nvPr>
        </p:nvSpPr>
        <p:spPr>
          <a:xfrm>
            <a:off x="859225" y="2141689"/>
            <a:ext cx="4360200" cy="9729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0">
                <a:solidFill>
                  <a:schemeClr val="dk1"/>
                </a:solidFill>
                <a:latin typeface="Raleway Black"/>
                <a:ea typeface="Raleway Black"/>
                <a:cs typeface="Raleway Black"/>
                <a:sym typeface="Raleway Black"/>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7536" name="Google Shape;7536;p165"/>
          <p:cNvSpPr txBox="1">
            <a:spLocks noGrp="1"/>
          </p:cNvSpPr>
          <p:nvPr>
            <p:ph type="title" idx="2" hasCustomPrompt="1"/>
          </p:nvPr>
        </p:nvSpPr>
        <p:spPr>
          <a:xfrm>
            <a:off x="859225" y="1101800"/>
            <a:ext cx="1501500" cy="1076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6000"/>
              <a:buNone/>
              <a:defRPr sz="5800" b="0">
                <a:solidFill>
                  <a:schemeClr val="lt1"/>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7537" name="Google Shape;7537;p165"/>
          <p:cNvGrpSpPr/>
          <p:nvPr/>
        </p:nvGrpSpPr>
        <p:grpSpPr>
          <a:xfrm>
            <a:off x="375950" y="-9175"/>
            <a:ext cx="259800" cy="5165400"/>
            <a:chOff x="375950" y="-9175"/>
            <a:chExt cx="259800" cy="5165400"/>
          </a:xfrm>
        </p:grpSpPr>
        <p:cxnSp>
          <p:nvCxnSpPr>
            <p:cNvPr id="7538" name="Google Shape;7538;p165"/>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7539" name="Google Shape;7539;p165"/>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40"/>
        <p:cNvGrpSpPr/>
        <p:nvPr/>
      </p:nvGrpSpPr>
      <p:grpSpPr>
        <a:xfrm>
          <a:off x="0" y="0"/>
          <a:ext cx="0" cy="0"/>
          <a:chOff x="0" y="0"/>
          <a:chExt cx="0" cy="0"/>
        </a:xfrm>
      </p:grpSpPr>
      <p:sp>
        <p:nvSpPr>
          <p:cNvPr id="7541" name="Google Shape;7541;p1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7542" name="Google Shape;7542;p166"/>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7543" name="Google Shape;7543;p166"/>
          <p:cNvGrpSpPr/>
          <p:nvPr/>
        </p:nvGrpSpPr>
        <p:grpSpPr>
          <a:xfrm>
            <a:off x="8253109" y="563123"/>
            <a:ext cx="1416256" cy="652339"/>
            <a:chOff x="8259609" y="727348"/>
            <a:chExt cx="1416256" cy="652339"/>
          </a:xfrm>
        </p:grpSpPr>
        <p:sp>
          <p:nvSpPr>
            <p:cNvPr id="7544" name="Google Shape;7544;p166"/>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66"/>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166"/>
          <p:cNvGrpSpPr/>
          <p:nvPr/>
        </p:nvGrpSpPr>
        <p:grpSpPr>
          <a:xfrm>
            <a:off x="7406032" y="3765300"/>
            <a:ext cx="1899385" cy="2709266"/>
            <a:chOff x="7406032" y="3765300"/>
            <a:chExt cx="1899385" cy="2709266"/>
          </a:xfrm>
        </p:grpSpPr>
        <p:sp>
          <p:nvSpPr>
            <p:cNvPr id="7547" name="Google Shape;7547;p166"/>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548" name="Google Shape;7548;p166"/>
            <p:cNvGrpSpPr/>
            <p:nvPr/>
          </p:nvGrpSpPr>
          <p:grpSpPr>
            <a:xfrm>
              <a:off x="7406032" y="4900355"/>
              <a:ext cx="943279" cy="769683"/>
              <a:chOff x="6073689" y="3577056"/>
              <a:chExt cx="1265807" cy="1032855"/>
            </a:xfrm>
          </p:grpSpPr>
          <p:sp>
            <p:nvSpPr>
              <p:cNvPr id="7549" name="Google Shape;7549;p166"/>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6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166"/>
            <p:cNvGrpSpPr/>
            <p:nvPr/>
          </p:nvGrpSpPr>
          <p:grpSpPr>
            <a:xfrm>
              <a:off x="8141832" y="4466220"/>
              <a:ext cx="1163585" cy="2008346"/>
              <a:chOff x="4537475" y="1366675"/>
              <a:chExt cx="1878265" cy="3241882"/>
            </a:xfrm>
          </p:grpSpPr>
          <p:sp>
            <p:nvSpPr>
              <p:cNvPr id="7552" name="Google Shape;7552;p166"/>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66"/>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66"/>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66"/>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66"/>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66"/>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66"/>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66"/>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66"/>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66"/>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66"/>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66"/>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66"/>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66"/>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66"/>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66"/>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66"/>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66"/>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66"/>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66"/>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66"/>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66"/>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66"/>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66"/>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66"/>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66"/>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66"/>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66"/>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66"/>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66"/>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66"/>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66"/>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66"/>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66"/>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66"/>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66"/>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66"/>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66"/>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66"/>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591" name="Google Shape;7591;p166"/>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592" name="Google Shape;7592;p166"/>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93"/>
        <p:cNvGrpSpPr/>
        <p:nvPr/>
      </p:nvGrpSpPr>
      <p:grpSpPr>
        <a:xfrm>
          <a:off x="0" y="0"/>
          <a:ext cx="0" cy="0"/>
          <a:chOff x="0" y="0"/>
          <a:chExt cx="0" cy="0"/>
        </a:xfrm>
      </p:grpSpPr>
      <p:sp>
        <p:nvSpPr>
          <p:cNvPr id="7594" name="Google Shape;7594;p167"/>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95" name="Google Shape;7595;p167"/>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96" name="Google Shape;7596;p167"/>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97" name="Google Shape;7597;p167"/>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98" name="Google Shape;7598;p1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599" name="Google Shape;7599;p167"/>
          <p:cNvGrpSpPr/>
          <p:nvPr/>
        </p:nvGrpSpPr>
        <p:grpSpPr>
          <a:xfrm>
            <a:off x="-744468" y="3806200"/>
            <a:ext cx="3216869" cy="2913841"/>
            <a:chOff x="-744468" y="3806200"/>
            <a:chExt cx="3216869" cy="2913841"/>
          </a:xfrm>
        </p:grpSpPr>
        <p:grpSp>
          <p:nvGrpSpPr>
            <p:cNvPr id="7600" name="Google Shape;7600;p167"/>
            <p:cNvGrpSpPr/>
            <p:nvPr/>
          </p:nvGrpSpPr>
          <p:grpSpPr>
            <a:xfrm flipH="1">
              <a:off x="-744468" y="4711695"/>
              <a:ext cx="1163585" cy="2008346"/>
              <a:chOff x="4537475" y="1366675"/>
              <a:chExt cx="1878265" cy="3241882"/>
            </a:xfrm>
          </p:grpSpPr>
          <p:sp>
            <p:nvSpPr>
              <p:cNvPr id="7601" name="Google Shape;7601;p16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6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6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6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6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6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6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6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6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6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6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6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6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6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6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6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6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6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6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6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6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6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6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6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6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6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6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6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6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6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6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6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6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6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6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6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6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6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6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167"/>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641" name="Google Shape;7641;p167"/>
            <p:cNvGrpSpPr/>
            <p:nvPr/>
          </p:nvGrpSpPr>
          <p:grpSpPr>
            <a:xfrm flipH="1">
              <a:off x="255482" y="4507120"/>
              <a:ext cx="1163585" cy="2008346"/>
              <a:chOff x="4537475" y="1366675"/>
              <a:chExt cx="1878265" cy="3241882"/>
            </a:xfrm>
          </p:grpSpPr>
          <p:sp>
            <p:nvSpPr>
              <p:cNvPr id="7642" name="Google Shape;7642;p16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6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6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6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6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6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6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6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6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6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6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6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6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6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6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6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6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6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6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6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6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6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6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6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6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6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6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6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6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6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6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6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6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6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6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6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6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6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6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167"/>
            <p:cNvGrpSpPr/>
            <p:nvPr/>
          </p:nvGrpSpPr>
          <p:grpSpPr>
            <a:xfrm>
              <a:off x="1159938" y="4608494"/>
              <a:ext cx="1312462" cy="976771"/>
              <a:chOff x="5951675" y="3577056"/>
              <a:chExt cx="1387821" cy="1032855"/>
            </a:xfrm>
          </p:grpSpPr>
          <p:sp>
            <p:nvSpPr>
              <p:cNvPr id="7682" name="Google Shape;7682;p16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6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4" name="Google Shape;7684;p167"/>
          <p:cNvGrpSpPr/>
          <p:nvPr/>
        </p:nvGrpSpPr>
        <p:grpSpPr>
          <a:xfrm>
            <a:off x="7855859" y="820123"/>
            <a:ext cx="1416256" cy="652339"/>
            <a:chOff x="8259609" y="727348"/>
            <a:chExt cx="1416256" cy="652339"/>
          </a:xfrm>
        </p:grpSpPr>
        <p:sp>
          <p:nvSpPr>
            <p:cNvPr id="7685" name="Google Shape;7685;p167"/>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67"/>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1"/>
        <p:cNvGrpSpPr/>
        <p:nvPr/>
      </p:nvGrpSpPr>
      <p:grpSpPr>
        <a:xfrm>
          <a:off x="0" y="0"/>
          <a:ext cx="0" cy="0"/>
          <a:chOff x="0" y="0"/>
          <a:chExt cx="0" cy="0"/>
        </a:xfrm>
      </p:grpSpPr>
      <p:sp>
        <p:nvSpPr>
          <p:cNvPr id="212" name="Google Shape;21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3" name="Google Shape;213;p18"/>
          <p:cNvGrpSpPr/>
          <p:nvPr/>
        </p:nvGrpSpPr>
        <p:grpSpPr>
          <a:xfrm>
            <a:off x="-241074" y="817073"/>
            <a:ext cx="1072567" cy="683214"/>
            <a:chOff x="8353776" y="696473"/>
            <a:chExt cx="1072567" cy="683214"/>
          </a:xfrm>
        </p:grpSpPr>
        <p:sp>
          <p:nvSpPr>
            <p:cNvPr id="214" name="Google Shape;214;p18"/>
            <p:cNvSpPr/>
            <p:nvPr/>
          </p:nvSpPr>
          <p:spPr>
            <a:xfrm>
              <a:off x="8824284"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8353776"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18"/>
          <p:cNvGrpSpPr/>
          <p:nvPr/>
        </p:nvGrpSpPr>
        <p:grpSpPr>
          <a:xfrm>
            <a:off x="7001072" y="3676475"/>
            <a:ext cx="2275289" cy="2787708"/>
            <a:chOff x="7001072" y="3676475"/>
            <a:chExt cx="2275289" cy="2787708"/>
          </a:xfrm>
        </p:grpSpPr>
        <p:grpSp>
          <p:nvGrpSpPr>
            <p:cNvPr id="217" name="Google Shape;217;p18"/>
            <p:cNvGrpSpPr/>
            <p:nvPr/>
          </p:nvGrpSpPr>
          <p:grpSpPr>
            <a:xfrm>
              <a:off x="8137597" y="4364955"/>
              <a:ext cx="1138764" cy="1855677"/>
              <a:chOff x="525125" y="1486050"/>
              <a:chExt cx="2124163" cy="3461439"/>
            </a:xfrm>
          </p:grpSpPr>
          <p:sp>
            <p:nvSpPr>
              <p:cNvPr id="218" name="Google Shape;218;p18"/>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8"/>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8"/>
              <p:cNvGrpSpPr/>
              <p:nvPr/>
            </p:nvGrpSpPr>
            <p:grpSpPr>
              <a:xfrm>
                <a:off x="973439" y="2819098"/>
                <a:ext cx="174934" cy="130542"/>
                <a:chOff x="2714005" y="3446776"/>
                <a:chExt cx="330750" cy="246818"/>
              </a:xfrm>
            </p:grpSpPr>
            <p:sp>
              <p:nvSpPr>
                <p:cNvPr id="253" name="Google Shape;253;p1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18"/>
              <p:cNvGrpSpPr/>
              <p:nvPr/>
            </p:nvGrpSpPr>
            <p:grpSpPr>
              <a:xfrm>
                <a:off x="1640414" y="2819098"/>
                <a:ext cx="174934" cy="130542"/>
                <a:chOff x="2714005" y="3446776"/>
                <a:chExt cx="330750" cy="246818"/>
              </a:xfrm>
            </p:grpSpPr>
            <p:sp>
              <p:nvSpPr>
                <p:cNvPr id="256" name="Google Shape;256;p1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8"/>
            <p:cNvGrpSpPr/>
            <p:nvPr/>
          </p:nvGrpSpPr>
          <p:grpSpPr>
            <a:xfrm>
              <a:off x="7001072" y="4608505"/>
              <a:ext cx="1138764" cy="1855677"/>
              <a:chOff x="525125" y="1486050"/>
              <a:chExt cx="2124163" cy="3461439"/>
            </a:xfrm>
          </p:grpSpPr>
          <p:sp>
            <p:nvSpPr>
              <p:cNvPr id="259" name="Google Shape;259;p18"/>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8"/>
              <p:cNvGrpSpPr/>
              <p:nvPr/>
            </p:nvGrpSpPr>
            <p:grpSpPr>
              <a:xfrm>
                <a:off x="973439" y="2819098"/>
                <a:ext cx="174934" cy="130542"/>
                <a:chOff x="2714005" y="3446776"/>
                <a:chExt cx="330750" cy="246818"/>
              </a:xfrm>
            </p:grpSpPr>
            <p:sp>
              <p:nvSpPr>
                <p:cNvPr id="294" name="Google Shape;294;p1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8"/>
              <p:cNvGrpSpPr/>
              <p:nvPr/>
            </p:nvGrpSpPr>
            <p:grpSpPr>
              <a:xfrm>
                <a:off x="1640414" y="2819098"/>
                <a:ext cx="174934" cy="130542"/>
                <a:chOff x="2714005" y="3446776"/>
                <a:chExt cx="330750" cy="246818"/>
              </a:xfrm>
            </p:grpSpPr>
            <p:sp>
              <p:nvSpPr>
                <p:cNvPr id="297" name="Google Shape;297;p1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 name="Google Shape;299;p18"/>
            <p:cNvSpPr/>
            <p:nvPr/>
          </p:nvSpPr>
          <p:spPr>
            <a:xfrm>
              <a:off x="85249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00" name="Google Shape;300;p18"/>
            <p:cNvGrpSpPr/>
            <p:nvPr/>
          </p:nvGrpSpPr>
          <p:grpSpPr>
            <a:xfrm>
              <a:off x="7608751" y="4778240"/>
              <a:ext cx="916239" cy="681891"/>
              <a:chOff x="5951675" y="3577056"/>
              <a:chExt cx="1387821" cy="1032855"/>
            </a:xfrm>
          </p:grpSpPr>
          <p:sp>
            <p:nvSpPr>
              <p:cNvPr id="301" name="Google Shape;301;p1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3" name="Google Shape;303;p1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04" name="Google Shape;304;p1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87"/>
        <p:cNvGrpSpPr/>
        <p:nvPr/>
      </p:nvGrpSpPr>
      <p:grpSpPr>
        <a:xfrm>
          <a:off x="0" y="0"/>
          <a:ext cx="0" cy="0"/>
          <a:chOff x="0" y="0"/>
          <a:chExt cx="0" cy="0"/>
        </a:xfrm>
      </p:grpSpPr>
      <p:sp>
        <p:nvSpPr>
          <p:cNvPr id="7688" name="Google Shape;7688;p1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689" name="Google Shape;7689;p168"/>
          <p:cNvGrpSpPr/>
          <p:nvPr/>
        </p:nvGrpSpPr>
        <p:grpSpPr>
          <a:xfrm>
            <a:off x="-241074" y="817073"/>
            <a:ext cx="1072567" cy="683214"/>
            <a:chOff x="8353776" y="696473"/>
            <a:chExt cx="1072567" cy="683214"/>
          </a:xfrm>
        </p:grpSpPr>
        <p:sp>
          <p:nvSpPr>
            <p:cNvPr id="7690" name="Google Shape;7690;p168"/>
            <p:cNvSpPr/>
            <p:nvPr/>
          </p:nvSpPr>
          <p:spPr>
            <a:xfrm>
              <a:off x="8824284"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68"/>
            <p:cNvSpPr/>
            <p:nvPr/>
          </p:nvSpPr>
          <p:spPr>
            <a:xfrm>
              <a:off x="8353776"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68"/>
          <p:cNvGrpSpPr/>
          <p:nvPr/>
        </p:nvGrpSpPr>
        <p:grpSpPr>
          <a:xfrm>
            <a:off x="7001072" y="3676475"/>
            <a:ext cx="2275289" cy="2787708"/>
            <a:chOff x="7001072" y="3676475"/>
            <a:chExt cx="2275289" cy="2787708"/>
          </a:xfrm>
        </p:grpSpPr>
        <p:grpSp>
          <p:nvGrpSpPr>
            <p:cNvPr id="7693" name="Google Shape;7693;p168"/>
            <p:cNvGrpSpPr/>
            <p:nvPr/>
          </p:nvGrpSpPr>
          <p:grpSpPr>
            <a:xfrm>
              <a:off x="8137597" y="4364955"/>
              <a:ext cx="1138764" cy="1855677"/>
              <a:chOff x="525125" y="1486050"/>
              <a:chExt cx="2124163" cy="3461439"/>
            </a:xfrm>
          </p:grpSpPr>
          <p:sp>
            <p:nvSpPr>
              <p:cNvPr id="7694" name="Google Shape;7694;p168"/>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68"/>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68"/>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68"/>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68"/>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68"/>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68"/>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68"/>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68"/>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68"/>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68"/>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68"/>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68"/>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68"/>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68"/>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68"/>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68"/>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68"/>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68"/>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68"/>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68"/>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68"/>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68"/>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68"/>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68"/>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68"/>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68"/>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68"/>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68"/>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68"/>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6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6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68"/>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68"/>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8" name="Google Shape;7728;p168"/>
              <p:cNvGrpSpPr/>
              <p:nvPr/>
            </p:nvGrpSpPr>
            <p:grpSpPr>
              <a:xfrm>
                <a:off x="973439" y="2819098"/>
                <a:ext cx="174934" cy="130542"/>
                <a:chOff x="2714005" y="3446776"/>
                <a:chExt cx="330750" cy="246818"/>
              </a:xfrm>
            </p:grpSpPr>
            <p:sp>
              <p:nvSpPr>
                <p:cNvPr id="7729" name="Google Shape;7729;p16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6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168"/>
              <p:cNvGrpSpPr/>
              <p:nvPr/>
            </p:nvGrpSpPr>
            <p:grpSpPr>
              <a:xfrm>
                <a:off x="1640414" y="2819098"/>
                <a:ext cx="174934" cy="130542"/>
                <a:chOff x="2714005" y="3446776"/>
                <a:chExt cx="330750" cy="246818"/>
              </a:xfrm>
            </p:grpSpPr>
            <p:sp>
              <p:nvSpPr>
                <p:cNvPr id="7732" name="Google Shape;7732;p16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6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4" name="Google Shape;7734;p168"/>
            <p:cNvGrpSpPr/>
            <p:nvPr/>
          </p:nvGrpSpPr>
          <p:grpSpPr>
            <a:xfrm>
              <a:off x="7001072" y="4608505"/>
              <a:ext cx="1138764" cy="1855677"/>
              <a:chOff x="525125" y="1486050"/>
              <a:chExt cx="2124163" cy="3461439"/>
            </a:xfrm>
          </p:grpSpPr>
          <p:sp>
            <p:nvSpPr>
              <p:cNvPr id="7735" name="Google Shape;7735;p168"/>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68"/>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68"/>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68"/>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68"/>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68"/>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68"/>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68"/>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68"/>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68"/>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68"/>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68"/>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68"/>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68"/>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68"/>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68"/>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68"/>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68"/>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68"/>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68"/>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68"/>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68"/>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68"/>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68"/>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68"/>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68"/>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68"/>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68"/>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68"/>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68"/>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6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6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68"/>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68"/>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9" name="Google Shape;7769;p168"/>
              <p:cNvGrpSpPr/>
              <p:nvPr/>
            </p:nvGrpSpPr>
            <p:grpSpPr>
              <a:xfrm>
                <a:off x="973439" y="2819098"/>
                <a:ext cx="174934" cy="130542"/>
                <a:chOff x="2714005" y="3446776"/>
                <a:chExt cx="330750" cy="246818"/>
              </a:xfrm>
            </p:grpSpPr>
            <p:sp>
              <p:nvSpPr>
                <p:cNvPr id="7770" name="Google Shape;7770;p16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6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168"/>
              <p:cNvGrpSpPr/>
              <p:nvPr/>
            </p:nvGrpSpPr>
            <p:grpSpPr>
              <a:xfrm>
                <a:off x="1640414" y="2819098"/>
                <a:ext cx="174934" cy="130542"/>
                <a:chOff x="2714005" y="3446776"/>
                <a:chExt cx="330750" cy="246818"/>
              </a:xfrm>
            </p:grpSpPr>
            <p:sp>
              <p:nvSpPr>
                <p:cNvPr id="7773" name="Google Shape;7773;p16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6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75" name="Google Shape;7775;p168"/>
            <p:cNvSpPr/>
            <p:nvPr/>
          </p:nvSpPr>
          <p:spPr>
            <a:xfrm>
              <a:off x="85249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776" name="Google Shape;7776;p168"/>
            <p:cNvGrpSpPr/>
            <p:nvPr/>
          </p:nvGrpSpPr>
          <p:grpSpPr>
            <a:xfrm>
              <a:off x="7608751" y="4778240"/>
              <a:ext cx="916239" cy="681891"/>
              <a:chOff x="5951675" y="3577056"/>
              <a:chExt cx="1387821" cy="1032855"/>
            </a:xfrm>
          </p:grpSpPr>
          <p:sp>
            <p:nvSpPr>
              <p:cNvPr id="7777" name="Google Shape;7777;p16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6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779" name="Google Shape;7779;p16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780" name="Google Shape;7780;p16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81"/>
        <p:cNvGrpSpPr/>
        <p:nvPr/>
      </p:nvGrpSpPr>
      <p:grpSpPr>
        <a:xfrm>
          <a:off x="0" y="0"/>
          <a:ext cx="0" cy="0"/>
          <a:chOff x="0" y="0"/>
          <a:chExt cx="0" cy="0"/>
        </a:xfrm>
      </p:grpSpPr>
      <p:sp>
        <p:nvSpPr>
          <p:cNvPr id="7782" name="Google Shape;7782;p169"/>
          <p:cNvSpPr txBox="1">
            <a:spLocks noGrp="1"/>
          </p:cNvSpPr>
          <p:nvPr>
            <p:ph type="title"/>
          </p:nvPr>
        </p:nvSpPr>
        <p:spPr>
          <a:xfrm>
            <a:off x="720000" y="445025"/>
            <a:ext cx="306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7783" name="Google Shape;7783;p169"/>
          <p:cNvSpPr txBox="1">
            <a:spLocks noGrp="1"/>
          </p:cNvSpPr>
          <p:nvPr>
            <p:ph type="body" idx="1"/>
          </p:nvPr>
        </p:nvSpPr>
        <p:spPr>
          <a:xfrm>
            <a:off x="720000" y="1198425"/>
            <a:ext cx="3065400" cy="18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Clr>
                <a:schemeClr val="dk1"/>
              </a:buClr>
              <a:buSzPts val="1200"/>
              <a:buFont typeface="Nunito Light"/>
              <a:buChar char="■"/>
              <a:defRPr>
                <a:solidFill>
                  <a:schemeClr val="dk1"/>
                </a:solidFill>
              </a:defRPr>
            </a:lvl9pPr>
          </a:lstStyle>
          <a:p>
            <a:endParaRPr/>
          </a:p>
        </p:txBody>
      </p:sp>
      <p:sp>
        <p:nvSpPr>
          <p:cNvPr id="7784" name="Google Shape;7784;p169"/>
          <p:cNvSpPr>
            <a:spLocks noGrp="1"/>
          </p:cNvSpPr>
          <p:nvPr>
            <p:ph type="pic" idx="2"/>
          </p:nvPr>
        </p:nvSpPr>
        <p:spPr>
          <a:xfrm>
            <a:off x="4494131" y="535000"/>
            <a:ext cx="4088100" cy="4226400"/>
          </a:xfrm>
          <a:prstGeom prst="rect">
            <a:avLst/>
          </a:prstGeom>
          <a:noFill/>
          <a:ln w="9525" cap="flat" cmpd="sng">
            <a:solidFill>
              <a:schemeClr val="dk1"/>
            </a:solidFill>
            <a:prstDash val="solid"/>
            <a:round/>
            <a:headEnd type="none" w="sm" len="sm"/>
            <a:tailEnd type="none" w="sm" len="sm"/>
          </a:ln>
        </p:spPr>
      </p:sp>
      <p:cxnSp>
        <p:nvCxnSpPr>
          <p:cNvPr id="7785" name="Google Shape;7785;p169"/>
          <p:cNvCxnSpPr/>
          <p:nvPr/>
        </p:nvCxnSpPr>
        <p:spPr>
          <a:xfrm>
            <a:off x="0" y="337575"/>
            <a:ext cx="9130500" cy="0"/>
          </a:xfrm>
          <a:prstGeom prst="straightConnector1">
            <a:avLst/>
          </a:prstGeom>
          <a:noFill/>
          <a:ln w="9525" cap="flat" cmpd="sng">
            <a:solidFill>
              <a:schemeClr val="dk1"/>
            </a:solidFill>
            <a:prstDash val="solid"/>
            <a:round/>
            <a:headEnd type="none" w="med" len="med"/>
            <a:tailEnd type="none" w="med" len="med"/>
          </a:ln>
        </p:spPr>
      </p:cxnSp>
      <p:sp>
        <p:nvSpPr>
          <p:cNvPr id="7786" name="Google Shape;7786;p169"/>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87" name="Google Shape;7787;p169"/>
          <p:cNvGrpSpPr/>
          <p:nvPr/>
        </p:nvGrpSpPr>
        <p:grpSpPr>
          <a:xfrm>
            <a:off x="-896170" y="3839612"/>
            <a:ext cx="3428401" cy="2132471"/>
            <a:chOff x="-896170" y="3839612"/>
            <a:chExt cx="3428401" cy="2132471"/>
          </a:xfrm>
        </p:grpSpPr>
        <p:sp>
          <p:nvSpPr>
            <p:cNvPr id="7788" name="Google Shape;7788;p169"/>
            <p:cNvSpPr/>
            <p:nvPr/>
          </p:nvSpPr>
          <p:spPr>
            <a:xfrm>
              <a:off x="311998" y="3839612"/>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789" name="Google Shape;7789;p169"/>
            <p:cNvGrpSpPr/>
            <p:nvPr/>
          </p:nvGrpSpPr>
          <p:grpSpPr>
            <a:xfrm flipH="1">
              <a:off x="-896170" y="4452655"/>
              <a:ext cx="3428401" cy="1519428"/>
              <a:chOff x="4474564" y="2530088"/>
              <a:chExt cx="5361064" cy="2375962"/>
            </a:xfrm>
          </p:grpSpPr>
          <p:sp>
            <p:nvSpPr>
              <p:cNvPr id="7790" name="Google Shape;7790;p169"/>
              <p:cNvSpPr/>
              <p:nvPr/>
            </p:nvSpPr>
            <p:spPr>
              <a:xfrm flipH="1">
                <a:off x="4474564" y="42813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169"/>
              <p:cNvGrpSpPr/>
              <p:nvPr/>
            </p:nvGrpSpPr>
            <p:grpSpPr>
              <a:xfrm>
                <a:off x="5402544" y="2530088"/>
                <a:ext cx="4433084" cy="2375962"/>
                <a:chOff x="1026675" y="788651"/>
                <a:chExt cx="7158218" cy="3836529"/>
              </a:xfrm>
            </p:grpSpPr>
            <p:sp>
              <p:nvSpPr>
                <p:cNvPr id="7792" name="Google Shape;7792;p169"/>
                <p:cNvSpPr/>
                <p:nvPr/>
              </p:nvSpPr>
              <p:spPr>
                <a:xfrm>
                  <a:off x="1124290" y="3308744"/>
                  <a:ext cx="1251454" cy="1299728"/>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69"/>
                <p:cNvSpPr/>
                <p:nvPr/>
              </p:nvSpPr>
              <p:spPr>
                <a:xfrm>
                  <a:off x="1026675" y="2533751"/>
                  <a:ext cx="1317283" cy="775116"/>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69"/>
                <p:cNvSpPr/>
                <p:nvPr/>
              </p:nvSpPr>
              <p:spPr>
                <a:xfrm>
                  <a:off x="1408833" y="3690785"/>
                  <a:ext cx="719963" cy="521528"/>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69"/>
                <p:cNvSpPr/>
                <p:nvPr/>
              </p:nvSpPr>
              <p:spPr>
                <a:xfrm>
                  <a:off x="1457937" y="3690785"/>
                  <a:ext cx="670858" cy="521528"/>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69"/>
                <p:cNvSpPr/>
                <p:nvPr/>
              </p:nvSpPr>
              <p:spPr>
                <a:xfrm>
                  <a:off x="1457937" y="3690785"/>
                  <a:ext cx="34397" cy="521528"/>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69"/>
                <p:cNvSpPr/>
                <p:nvPr/>
              </p:nvSpPr>
              <p:spPr>
                <a:xfrm>
                  <a:off x="1457937" y="3934409"/>
                  <a:ext cx="670858" cy="30957"/>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69"/>
                <p:cNvSpPr/>
                <p:nvPr/>
              </p:nvSpPr>
              <p:spPr>
                <a:xfrm>
                  <a:off x="1777469" y="3690785"/>
                  <a:ext cx="31787" cy="521528"/>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69"/>
                <p:cNvSpPr/>
                <p:nvPr/>
              </p:nvSpPr>
              <p:spPr>
                <a:xfrm>
                  <a:off x="1864291" y="3754241"/>
                  <a:ext cx="121812" cy="131894"/>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69"/>
                <p:cNvSpPr/>
                <p:nvPr/>
              </p:nvSpPr>
              <p:spPr>
                <a:xfrm>
                  <a:off x="1947673" y="3747481"/>
                  <a:ext cx="121931" cy="131183"/>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69"/>
                <p:cNvSpPr/>
                <p:nvPr/>
              </p:nvSpPr>
              <p:spPr>
                <a:xfrm>
                  <a:off x="1600623" y="4018622"/>
                  <a:ext cx="121101" cy="131064"/>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69"/>
                <p:cNvSpPr/>
                <p:nvPr/>
              </p:nvSpPr>
              <p:spPr>
                <a:xfrm>
                  <a:off x="3859529" y="2220978"/>
                  <a:ext cx="2676197" cy="2387501"/>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69"/>
                <p:cNvSpPr/>
                <p:nvPr/>
              </p:nvSpPr>
              <p:spPr>
                <a:xfrm>
                  <a:off x="2343945" y="1341727"/>
                  <a:ext cx="1515717" cy="3266757"/>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69"/>
                <p:cNvSpPr/>
                <p:nvPr/>
              </p:nvSpPr>
              <p:spPr>
                <a:xfrm>
                  <a:off x="2792642" y="2165113"/>
                  <a:ext cx="611553" cy="611553"/>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69"/>
                <p:cNvSpPr/>
                <p:nvPr/>
              </p:nvSpPr>
              <p:spPr>
                <a:xfrm>
                  <a:off x="2837714" y="2165113"/>
                  <a:ext cx="566481" cy="60823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69"/>
                <p:cNvSpPr/>
                <p:nvPr/>
              </p:nvSpPr>
              <p:spPr>
                <a:xfrm>
                  <a:off x="2876143" y="2185988"/>
                  <a:ext cx="430554" cy="518088"/>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69"/>
                <p:cNvSpPr/>
                <p:nvPr/>
              </p:nvSpPr>
              <p:spPr>
                <a:xfrm>
                  <a:off x="3018711" y="2311121"/>
                  <a:ext cx="364726" cy="45558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69"/>
                <p:cNvSpPr/>
                <p:nvPr/>
              </p:nvSpPr>
              <p:spPr>
                <a:xfrm>
                  <a:off x="2232927" y="1188246"/>
                  <a:ext cx="4427949" cy="103285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69"/>
                <p:cNvSpPr/>
                <p:nvPr/>
              </p:nvSpPr>
              <p:spPr>
                <a:xfrm>
                  <a:off x="3056310" y="1207461"/>
                  <a:ext cx="3604558" cy="1032856"/>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69"/>
                <p:cNvSpPr/>
                <p:nvPr/>
              </p:nvSpPr>
              <p:spPr>
                <a:xfrm>
                  <a:off x="3832012" y="2144238"/>
                  <a:ext cx="2828849" cy="7685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69"/>
                <p:cNvSpPr/>
                <p:nvPr/>
              </p:nvSpPr>
              <p:spPr>
                <a:xfrm>
                  <a:off x="2277998" y="1306737"/>
                  <a:ext cx="816748" cy="914364"/>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69"/>
                <p:cNvSpPr/>
                <p:nvPr/>
              </p:nvSpPr>
              <p:spPr>
                <a:xfrm>
                  <a:off x="3897958" y="1136532"/>
                  <a:ext cx="372198" cy="468984"/>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69"/>
                <p:cNvSpPr/>
                <p:nvPr/>
              </p:nvSpPr>
              <p:spPr>
                <a:xfrm>
                  <a:off x="3657657" y="1125739"/>
                  <a:ext cx="240422" cy="479777"/>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69"/>
                <p:cNvSpPr/>
                <p:nvPr/>
              </p:nvSpPr>
              <p:spPr>
                <a:xfrm>
                  <a:off x="3630139" y="1024802"/>
                  <a:ext cx="247065" cy="111849"/>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69"/>
                <p:cNvSpPr/>
                <p:nvPr/>
              </p:nvSpPr>
              <p:spPr>
                <a:xfrm>
                  <a:off x="3877083" y="1032275"/>
                  <a:ext cx="434706" cy="104377"/>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69"/>
                <p:cNvSpPr/>
                <p:nvPr/>
              </p:nvSpPr>
              <p:spPr>
                <a:xfrm>
                  <a:off x="5208467" y="987203"/>
                  <a:ext cx="614874" cy="785080"/>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69"/>
                <p:cNvSpPr/>
                <p:nvPr/>
              </p:nvSpPr>
              <p:spPr>
                <a:xfrm>
                  <a:off x="4846355" y="1345048"/>
                  <a:ext cx="362235" cy="427233"/>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69"/>
                <p:cNvSpPr/>
                <p:nvPr/>
              </p:nvSpPr>
              <p:spPr>
                <a:xfrm>
                  <a:off x="4616965" y="788651"/>
                  <a:ext cx="1387381" cy="566600"/>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69"/>
                <p:cNvSpPr/>
                <p:nvPr/>
              </p:nvSpPr>
              <p:spPr>
                <a:xfrm>
                  <a:off x="4616965" y="1098222"/>
                  <a:ext cx="146128" cy="170205"/>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69"/>
                <p:cNvSpPr/>
                <p:nvPr/>
              </p:nvSpPr>
              <p:spPr>
                <a:xfrm>
                  <a:off x="4616965" y="1268307"/>
                  <a:ext cx="587475" cy="86941"/>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69"/>
                <p:cNvSpPr/>
                <p:nvPr/>
              </p:nvSpPr>
              <p:spPr>
                <a:xfrm>
                  <a:off x="5531321" y="945571"/>
                  <a:ext cx="399597" cy="409679"/>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69"/>
                <p:cNvSpPr/>
                <p:nvPr/>
              </p:nvSpPr>
              <p:spPr>
                <a:xfrm>
                  <a:off x="4616965" y="788651"/>
                  <a:ext cx="956115" cy="479777"/>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69"/>
                <p:cNvSpPr/>
                <p:nvPr/>
              </p:nvSpPr>
              <p:spPr>
                <a:xfrm>
                  <a:off x="5350205" y="1275068"/>
                  <a:ext cx="365556" cy="396276"/>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69"/>
                <p:cNvSpPr/>
                <p:nvPr/>
              </p:nvSpPr>
              <p:spPr>
                <a:xfrm>
                  <a:off x="5350205" y="1275068"/>
                  <a:ext cx="317163" cy="396276"/>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69"/>
                <p:cNvSpPr/>
                <p:nvPr/>
              </p:nvSpPr>
              <p:spPr>
                <a:xfrm>
                  <a:off x="5437857" y="1342557"/>
                  <a:ext cx="121101" cy="131183"/>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69"/>
                <p:cNvSpPr/>
                <p:nvPr/>
              </p:nvSpPr>
              <p:spPr>
                <a:xfrm>
                  <a:off x="5426945" y="1433056"/>
                  <a:ext cx="118610" cy="130708"/>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69"/>
                <p:cNvSpPr/>
                <p:nvPr/>
              </p:nvSpPr>
              <p:spPr>
                <a:xfrm>
                  <a:off x="4140751" y="2568029"/>
                  <a:ext cx="817579" cy="594829"/>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69"/>
                <p:cNvSpPr/>
                <p:nvPr/>
              </p:nvSpPr>
              <p:spPr>
                <a:xfrm>
                  <a:off x="4140751" y="2568029"/>
                  <a:ext cx="758392" cy="594829"/>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69"/>
                <p:cNvSpPr/>
                <p:nvPr/>
              </p:nvSpPr>
              <p:spPr>
                <a:xfrm>
                  <a:off x="4502745" y="2568029"/>
                  <a:ext cx="34278" cy="594829"/>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69"/>
                <p:cNvSpPr/>
                <p:nvPr/>
              </p:nvSpPr>
              <p:spPr>
                <a:xfrm>
                  <a:off x="4863909" y="2568029"/>
                  <a:ext cx="35227" cy="594829"/>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69"/>
                <p:cNvSpPr/>
                <p:nvPr/>
              </p:nvSpPr>
              <p:spPr>
                <a:xfrm>
                  <a:off x="4140751" y="2846642"/>
                  <a:ext cx="758392" cy="38430"/>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69"/>
                <p:cNvSpPr/>
                <p:nvPr/>
              </p:nvSpPr>
              <p:spPr>
                <a:xfrm>
                  <a:off x="4207409" y="2969522"/>
                  <a:ext cx="121101" cy="130827"/>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69"/>
                <p:cNvSpPr/>
                <p:nvPr/>
              </p:nvSpPr>
              <p:spPr>
                <a:xfrm>
                  <a:off x="4307515" y="2937853"/>
                  <a:ext cx="118610" cy="130827"/>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69"/>
                <p:cNvSpPr/>
                <p:nvPr/>
              </p:nvSpPr>
              <p:spPr>
                <a:xfrm>
                  <a:off x="4648752" y="2659714"/>
                  <a:ext cx="121812" cy="131183"/>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69"/>
                <p:cNvSpPr/>
                <p:nvPr/>
              </p:nvSpPr>
              <p:spPr>
                <a:xfrm>
                  <a:off x="2854789" y="3312066"/>
                  <a:ext cx="577393" cy="1296407"/>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69"/>
                <p:cNvSpPr/>
                <p:nvPr/>
              </p:nvSpPr>
              <p:spPr>
                <a:xfrm>
                  <a:off x="2914454" y="3312066"/>
                  <a:ext cx="510616" cy="1296407"/>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69"/>
                <p:cNvSpPr/>
                <p:nvPr/>
              </p:nvSpPr>
              <p:spPr>
                <a:xfrm>
                  <a:off x="2977079" y="3374691"/>
                  <a:ext cx="343732" cy="128573"/>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69"/>
                <p:cNvSpPr/>
                <p:nvPr/>
              </p:nvSpPr>
              <p:spPr>
                <a:xfrm>
                  <a:off x="2799403" y="3222041"/>
                  <a:ext cx="670740" cy="90144"/>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69"/>
                <p:cNvSpPr/>
                <p:nvPr/>
              </p:nvSpPr>
              <p:spPr>
                <a:xfrm>
                  <a:off x="2858589" y="4278020"/>
                  <a:ext cx="566481" cy="330447"/>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69"/>
                <p:cNvSpPr/>
                <p:nvPr/>
              </p:nvSpPr>
              <p:spPr>
                <a:xfrm>
                  <a:off x="2584129" y="4497456"/>
                  <a:ext cx="503953" cy="127724"/>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69"/>
                <p:cNvSpPr/>
                <p:nvPr/>
              </p:nvSpPr>
              <p:spPr>
                <a:xfrm>
                  <a:off x="2705939" y="4393190"/>
                  <a:ext cx="475626" cy="104377"/>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69"/>
                <p:cNvSpPr/>
                <p:nvPr/>
              </p:nvSpPr>
              <p:spPr>
                <a:xfrm>
                  <a:off x="2802724" y="4278020"/>
                  <a:ext cx="500534" cy="115289"/>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69"/>
                <p:cNvSpPr/>
                <p:nvPr/>
              </p:nvSpPr>
              <p:spPr>
                <a:xfrm>
                  <a:off x="3278939" y="3833472"/>
                  <a:ext cx="97735" cy="97735"/>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69"/>
                <p:cNvSpPr/>
                <p:nvPr/>
              </p:nvSpPr>
              <p:spPr>
                <a:xfrm>
                  <a:off x="5173359" y="3148622"/>
                  <a:ext cx="1206382" cy="1459852"/>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69"/>
                <p:cNvSpPr/>
                <p:nvPr/>
              </p:nvSpPr>
              <p:spPr>
                <a:xfrm>
                  <a:off x="6379611" y="3148622"/>
                  <a:ext cx="1487488" cy="1459852"/>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69"/>
                <p:cNvSpPr/>
                <p:nvPr/>
              </p:nvSpPr>
              <p:spPr>
                <a:xfrm>
                  <a:off x="6629876" y="3669910"/>
                  <a:ext cx="1014471" cy="938561"/>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69"/>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69"/>
                <p:cNvSpPr/>
                <p:nvPr/>
              </p:nvSpPr>
              <p:spPr>
                <a:xfrm>
                  <a:off x="6337861" y="2394503"/>
                  <a:ext cx="1623534" cy="754241"/>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69"/>
                <p:cNvSpPr/>
                <p:nvPr/>
              </p:nvSpPr>
              <p:spPr>
                <a:xfrm>
                  <a:off x="5423624" y="3513939"/>
                  <a:ext cx="754241" cy="305421"/>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69"/>
                <p:cNvSpPr/>
                <p:nvPr/>
              </p:nvSpPr>
              <p:spPr>
                <a:xfrm>
                  <a:off x="5479489" y="3513939"/>
                  <a:ext cx="698376" cy="305421"/>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69"/>
                <p:cNvSpPr/>
                <p:nvPr/>
              </p:nvSpPr>
              <p:spPr>
                <a:xfrm>
                  <a:off x="5593828" y="3513939"/>
                  <a:ext cx="187760" cy="305421"/>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69"/>
                <p:cNvSpPr/>
                <p:nvPr/>
              </p:nvSpPr>
              <p:spPr>
                <a:xfrm>
                  <a:off x="5701406" y="3513939"/>
                  <a:ext cx="187878" cy="305421"/>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69"/>
                <p:cNvSpPr/>
                <p:nvPr/>
              </p:nvSpPr>
              <p:spPr>
                <a:xfrm>
                  <a:off x="7571630" y="3669910"/>
                  <a:ext cx="72708" cy="938561"/>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69"/>
                <p:cNvSpPr/>
                <p:nvPr/>
              </p:nvSpPr>
              <p:spPr>
                <a:xfrm>
                  <a:off x="4158186" y="3433877"/>
                  <a:ext cx="795992" cy="58071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69"/>
                <p:cNvSpPr/>
                <p:nvPr/>
              </p:nvSpPr>
              <p:spPr>
                <a:xfrm>
                  <a:off x="4158186" y="3433877"/>
                  <a:ext cx="740957" cy="58071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69"/>
                <p:cNvSpPr/>
                <p:nvPr/>
              </p:nvSpPr>
              <p:spPr>
                <a:xfrm>
                  <a:off x="4512708" y="3433877"/>
                  <a:ext cx="31787" cy="58071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69"/>
                <p:cNvSpPr/>
                <p:nvPr/>
              </p:nvSpPr>
              <p:spPr>
                <a:xfrm>
                  <a:off x="4860588" y="3433877"/>
                  <a:ext cx="38548" cy="58071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69"/>
                <p:cNvSpPr/>
                <p:nvPr/>
              </p:nvSpPr>
              <p:spPr>
                <a:xfrm>
                  <a:off x="4158186" y="3705018"/>
                  <a:ext cx="740957" cy="35109"/>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69"/>
                <p:cNvSpPr/>
                <p:nvPr/>
              </p:nvSpPr>
              <p:spPr>
                <a:xfrm>
                  <a:off x="4265764" y="3528290"/>
                  <a:ext cx="115289" cy="128455"/>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69"/>
                <p:cNvSpPr/>
                <p:nvPr/>
              </p:nvSpPr>
              <p:spPr>
                <a:xfrm>
                  <a:off x="4687063" y="3789231"/>
                  <a:ext cx="117780" cy="127743"/>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69"/>
                <p:cNvSpPr/>
                <p:nvPr/>
              </p:nvSpPr>
              <p:spPr>
                <a:xfrm>
                  <a:off x="4607002" y="3816748"/>
                  <a:ext cx="114340" cy="127743"/>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69"/>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3" name="Google Shape;7863;p169"/>
                <p:cNvGrpSpPr/>
                <p:nvPr/>
              </p:nvGrpSpPr>
              <p:grpSpPr>
                <a:xfrm>
                  <a:off x="5951675" y="3577056"/>
                  <a:ext cx="2233218" cy="1032855"/>
                  <a:chOff x="5951675" y="3577056"/>
                  <a:chExt cx="2233218" cy="1032855"/>
                </a:xfrm>
              </p:grpSpPr>
              <p:sp>
                <p:nvSpPr>
                  <p:cNvPr id="7864" name="Google Shape;7864;p16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69"/>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6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67" name="Google Shape;7867;p169"/>
            <p:cNvGrpSpPr/>
            <p:nvPr/>
          </p:nvGrpSpPr>
          <p:grpSpPr>
            <a:xfrm>
              <a:off x="1654271" y="4766147"/>
              <a:ext cx="859478" cy="639647"/>
              <a:chOff x="5951675" y="3577056"/>
              <a:chExt cx="1387821" cy="1032855"/>
            </a:xfrm>
          </p:grpSpPr>
          <p:sp>
            <p:nvSpPr>
              <p:cNvPr id="7868" name="Google Shape;7868;p16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6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70"/>
        <p:cNvGrpSpPr/>
        <p:nvPr/>
      </p:nvGrpSpPr>
      <p:grpSpPr>
        <a:xfrm>
          <a:off x="0" y="0"/>
          <a:ext cx="0" cy="0"/>
          <a:chOff x="0" y="0"/>
          <a:chExt cx="0" cy="0"/>
        </a:xfrm>
      </p:grpSpPr>
      <p:sp>
        <p:nvSpPr>
          <p:cNvPr id="7871" name="Google Shape;7871;p170"/>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872" name="Google Shape;7872;p170"/>
          <p:cNvGrpSpPr/>
          <p:nvPr/>
        </p:nvGrpSpPr>
        <p:grpSpPr>
          <a:xfrm>
            <a:off x="6371628" y="76028"/>
            <a:ext cx="3356101" cy="5128818"/>
            <a:chOff x="6371628" y="76028"/>
            <a:chExt cx="3356101" cy="5128818"/>
          </a:xfrm>
        </p:grpSpPr>
        <p:grpSp>
          <p:nvGrpSpPr>
            <p:cNvPr id="7873" name="Google Shape;7873;p170"/>
            <p:cNvGrpSpPr/>
            <p:nvPr/>
          </p:nvGrpSpPr>
          <p:grpSpPr>
            <a:xfrm>
              <a:off x="6830033" y="76028"/>
              <a:ext cx="2897695" cy="1572227"/>
              <a:chOff x="6229583" y="1671653"/>
              <a:chExt cx="2897695" cy="1572227"/>
            </a:xfrm>
          </p:grpSpPr>
          <p:sp>
            <p:nvSpPr>
              <p:cNvPr id="7874" name="Google Shape;7874;p170"/>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70"/>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70"/>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7" name="Google Shape;7877;p170"/>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878" name="Google Shape;7878;p170"/>
            <p:cNvGrpSpPr/>
            <p:nvPr/>
          </p:nvGrpSpPr>
          <p:grpSpPr>
            <a:xfrm>
              <a:off x="7427902" y="2101392"/>
              <a:ext cx="1798063" cy="3103454"/>
              <a:chOff x="4537475" y="1366675"/>
              <a:chExt cx="1878265" cy="3241882"/>
            </a:xfrm>
          </p:grpSpPr>
          <p:sp>
            <p:nvSpPr>
              <p:cNvPr id="7879" name="Google Shape;7879;p170"/>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70"/>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70"/>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70"/>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70"/>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70"/>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70"/>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70"/>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70"/>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70"/>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70"/>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70"/>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70"/>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70"/>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70"/>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70"/>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70"/>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70"/>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70"/>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70"/>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70"/>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70"/>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70"/>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70"/>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70"/>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70"/>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70"/>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70"/>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70"/>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70"/>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70"/>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70"/>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70"/>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70"/>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70"/>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70"/>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70"/>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70"/>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70"/>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8" name="Google Shape;7918;p170"/>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19" name="Google Shape;7919;p17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7920" name="Google Shape;7920;p170"/>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921"/>
        <p:cNvGrpSpPr/>
        <p:nvPr/>
      </p:nvGrpSpPr>
      <p:grpSpPr>
        <a:xfrm>
          <a:off x="0" y="0"/>
          <a:ext cx="0" cy="0"/>
          <a:chOff x="0" y="0"/>
          <a:chExt cx="0" cy="0"/>
        </a:xfrm>
      </p:grpSpPr>
      <p:sp>
        <p:nvSpPr>
          <p:cNvPr id="7922" name="Google Shape;7922;p171"/>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23" name="Google Shape;7923;p171"/>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924" name="Google Shape;7924;p171"/>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71"/>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6" name="Google Shape;7926;p171"/>
          <p:cNvGrpSpPr/>
          <p:nvPr/>
        </p:nvGrpSpPr>
        <p:grpSpPr>
          <a:xfrm>
            <a:off x="-1266231" y="667175"/>
            <a:ext cx="4576156" cy="4519531"/>
            <a:chOff x="-1266231" y="667175"/>
            <a:chExt cx="4576156" cy="4519531"/>
          </a:xfrm>
        </p:grpSpPr>
        <p:grpSp>
          <p:nvGrpSpPr>
            <p:cNvPr id="7927" name="Google Shape;7927;p171"/>
            <p:cNvGrpSpPr/>
            <p:nvPr/>
          </p:nvGrpSpPr>
          <p:grpSpPr>
            <a:xfrm>
              <a:off x="-1266231" y="1293100"/>
              <a:ext cx="4576156" cy="3893605"/>
              <a:chOff x="-1266231" y="1293100"/>
              <a:chExt cx="4576156" cy="3893605"/>
            </a:xfrm>
          </p:grpSpPr>
          <p:sp>
            <p:nvSpPr>
              <p:cNvPr id="7928" name="Google Shape;7928;p171"/>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929" name="Google Shape;7929;p171"/>
              <p:cNvGrpSpPr/>
              <p:nvPr/>
            </p:nvGrpSpPr>
            <p:grpSpPr>
              <a:xfrm>
                <a:off x="-1266231" y="2821088"/>
                <a:ext cx="3547638" cy="2365617"/>
                <a:chOff x="-1266231" y="2780188"/>
                <a:chExt cx="3547638" cy="2365617"/>
              </a:xfrm>
            </p:grpSpPr>
            <p:sp>
              <p:nvSpPr>
                <p:cNvPr id="7930" name="Google Shape;7930;p171"/>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71"/>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71"/>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71"/>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71"/>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71"/>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71"/>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71"/>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71"/>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71"/>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71"/>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71"/>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71"/>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71"/>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71"/>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71"/>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71"/>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71"/>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71"/>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71"/>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71"/>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71"/>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71"/>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71"/>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71"/>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71"/>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71"/>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71"/>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71"/>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71"/>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71"/>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71"/>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71"/>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71"/>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71"/>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71"/>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71"/>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71"/>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71"/>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71"/>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71"/>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71"/>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71"/>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71"/>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71"/>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71"/>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71"/>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71"/>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71"/>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71"/>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71"/>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71"/>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71"/>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71"/>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171"/>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171"/>
            <p:cNvGrpSpPr/>
            <p:nvPr/>
          </p:nvGrpSpPr>
          <p:grpSpPr>
            <a:xfrm>
              <a:off x="-1069884" y="667175"/>
              <a:ext cx="3234694" cy="2252997"/>
              <a:chOff x="5073841" y="1000275"/>
              <a:chExt cx="3234694" cy="2252997"/>
            </a:xfrm>
          </p:grpSpPr>
          <p:sp>
            <p:nvSpPr>
              <p:cNvPr id="7986" name="Google Shape;7986;p171"/>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71"/>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71"/>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89"/>
        <p:cNvGrpSpPr/>
        <p:nvPr/>
      </p:nvGrpSpPr>
      <p:grpSpPr>
        <a:xfrm>
          <a:off x="0" y="0"/>
          <a:ext cx="0" cy="0"/>
          <a:chOff x="0" y="0"/>
          <a:chExt cx="0" cy="0"/>
        </a:xfrm>
      </p:grpSpPr>
      <p:sp>
        <p:nvSpPr>
          <p:cNvPr id="7990" name="Google Shape;7990;p172"/>
          <p:cNvSpPr>
            <a:spLocks noGrp="1"/>
          </p:cNvSpPr>
          <p:nvPr>
            <p:ph type="pic" idx="2"/>
          </p:nvPr>
        </p:nvSpPr>
        <p:spPr>
          <a:xfrm>
            <a:off x="-13550" y="-3525"/>
            <a:ext cx="9157500" cy="5143500"/>
          </a:xfrm>
          <a:prstGeom prst="rect">
            <a:avLst/>
          </a:prstGeom>
          <a:noFill/>
          <a:ln>
            <a:noFill/>
          </a:ln>
        </p:spPr>
      </p:sp>
      <p:sp>
        <p:nvSpPr>
          <p:cNvPr id="7991" name="Google Shape;7991;p172"/>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992" name="Google Shape;7992;p172"/>
          <p:cNvGrpSpPr/>
          <p:nvPr/>
        </p:nvGrpSpPr>
        <p:grpSpPr>
          <a:xfrm>
            <a:off x="7253602" y="683900"/>
            <a:ext cx="2531246" cy="4477606"/>
            <a:chOff x="7253602" y="683900"/>
            <a:chExt cx="2531246" cy="4477606"/>
          </a:xfrm>
        </p:grpSpPr>
        <p:grpSp>
          <p:nvGrpSpPr>
            <p:cNvPr id="7993" name="Google Shape;7993;p172"/>
            <p:cNvGrpSpPr/>
            <p:nvPr/>
          </p:nvGrpSpPr>
          <p:grpSpPr>
            <a:xfrm>
              <a:off x="7253602" y="3944550"/>
              <a:ext cx="1606264" cy="1195426"/>
              <a:chOff x="5951675" y="3577056"/>
              <a:chExt cx="1387821" cy="1032855"/>
            </a:xfrm>
          </p:grpSpPr>
          <p:sp>
            <p:nvSpPr>
              <p:cNvPr id="7994" name="Google Shape;7994;p172"/>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7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172"/>
            <p:cNvGrpSpPr/>
            <p:nvPr/>
          </p:nvGrpSpPr>
          <p:grpSpPr>
            <a:xfrm>
              <a:off x="7931091" y="683900"/>
              <a:ext cx="1853757" cy="4477606"/>
              <a:chOff x="7931091" y="683900"/>
              <a:chExt cx="1853757" cy="4477606"/>
            </a:xfrm>
          </p:grpSpPr>
          <p:grpSp>
            <p:nvGrpSpPr>
              <p:cNvPr id="7997" name="Google Shape;7997;p172"/>
              <p:cNvGrpSpPr/>
              <p:nvPr/>
            </p:nvGrpSpPr>
            <p:grpSpPr>
              <a:xfrm>
                <a:off x="7931091" y="2140708"/>
                <a:ext cx="1853757" cy="3020798"/>
                <a:chOff x="525125" y="1486050"/>
                <a:chExt cx="2124163" cy="3461439"/>
              </a:xfrm>
            </p:grpSpPr>
            <p:sp>
              <p:nvSpPr>
                <p:cNvPr id="7998" name="Google Shape;7998;p172"/>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72"/>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72"/>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72"/>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72"/>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72"/>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72"/>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72"/>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72"/>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72"/>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72"/>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72"/>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72"/>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72"/>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72"/>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72"/>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72"/>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72"/>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72"/>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72"/>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72"/>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72"/>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72"/>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72"/>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72"/>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72"/>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72"/>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72"/>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72"/>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72"/>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7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7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72"/>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72"/>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2" name="Google Shape;8032;p172"/>
                <p:cNvGrpSpPr/>
                <p:nvPr/>
              </p:nvGrpSpPr>
              <p:grpSpPr>
                <a:xfrm>
                  <a:off x="973439" y="2819098"/>
                  <a:ext cx="174934" cy="130542"/>
                  <a:chOff x="2714005" y="3446776"/>
                  <a:chExt cx="330750" cy="246818"/>
                </a:xfrm>
              </p:grpSpPr>
              <p:sp>
                <p:nvSpPr>
                  <p:cNvPr id="8033" name="Google Shape;8033;p17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7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172"/>
                <p:cNvGrpSpPr/>
                <p:nvPr/>
              </p:nvGrpSpPr>
              <p:grpSpPr>
                <a:xfrm>
                  <a:off x="1640414" y="2819098"/>
                  <a:ext cx="174934" cy="130542"/>
                  <a:chOff x="2714005" y="3446776"/>
                  <a:chExt cx="330750" cy="246818"/>
                </a:xfrm>
              </p:grpSpPr>
              <p:sp>
                <p:nvSpPr>
                  <p:cNvPr id="8036" name="Google Shape;8036;p17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7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38" name="Google Shape;8038;p172"/>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39"/>
        <p:cNvGrpSpPr/>
        <p:nvPr/>
      </p:nvGrpSpPr>
      <p:grpSpPr>
        <a:xfrm>
          <a:off x="0" y="0"/>
          <a:ext cx="0" cy="0"/>
          <a:chOff x="0" y="0"/>
          <a:chExt cx="0" cy="0"/>
        </a:xfrm>
      </p:grpSpPr>
      <p:sp>
        <p:nvSpPr>
          <p:cNvPr id="8040" name="Google Shape;8040;p173"/>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041" name="Google Shape;8041;p173"/>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042" name="Google Shape;8042;p173"/>
          <p:cNvGrpSpPr/>
          <p:nvPr/>
        </p:nvGrpSpPr>
        <p:grpSpPr>
          <a:xfrm>
            <a:off x="8505100" y="-9175"/>
            <a:ext cx="259800" cy="5165400"/>
            <a:chOff x="375950" y="-9175"/>
            <a:chExt cx="259800" cy="5165400"/>
          </a:xfrm>
        </p:grpSpPr>
        <p:cxnSp>
          <p:nvCxnSpPr>
            <p:cNvPr id="8043" name="Google Shape;8043;p173"/>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8044" name="Google Shape;8044;p173"/>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8045"/>
        <p:cNvGrpSpPr/>
        <p:nvPr/>
      </p:nvGrpSpPr>
      <p:grpSpPr>
        <a:xfrm>
          <a:off x="0" y="0"/>
          <a:ext cx="0" cy="0"/>
          <a:chOff x="0" y="0"/>
          <a:chExt cx="0" cy="0"/>
        </a:xfrm>
      </p:grpSpPr>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046"/>
        <p:cNvGrpSpPr/>
        <p:nvPr/>
      </p:nvGrpSpPr>
      <p:grpSpPr>
        <a:xfrm>
          <a:off x="0" y="0"/>
          <a:ext cx="0" cy="0"/>
          <a:chOff x="0" y="0"/>
          <a:chExt cx="0" cy="0"/>
        </a:xfrm>
      </p:grpSpPr>
      <p:sp>
        <p:nvSpPr>
          <p:cNvPr id="8047" name="Google Shape;8047;p1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48" name="Google Shape;8048;p175"/>
          <p:cNvSpPr txBox="1">
            <a:spLocks noGrp="1"/>
          </p:cNvSpPr>
          <p:nvPr>
            <p:ph type="title" idx="2" hasCustomPrompt="1"/>
          </p:nvPr>
        </p:nvSpPr>
        <p:spPr>
          <a:xfrm>
            <a:off x="7199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49" name="Google Shape;8049;p175"/>
          <p:cNvSpPr txBox="1">
            <a:spLocks noGrp="1"/>
          </p:cNvSpPr>
          <p:nvPr>
            <p:ph type="title" idx="3" hasCustomPrompt="1"/>
          </p:nvPr>
        </p:nvSpPr>
        <p:spPr>
          <a:xfrm>
            <a:off x="7199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50" name="Google Shape;8050;p175"/>
          <p:cNvSpPr txBox="1">
            <a:spLocks noGrp="1"/>
          </p:cNvSpPr>
          <p:nvPr>
            <p:ph type="title" idx="4" hasCustomPrompt="1"/>
          </p:nvPr>
        </p:nvSpPr>
        <p:spPr>
          <a:xfrm>
            <a:off x="256892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51" name="Google Shape;8051;p175"/>
          <p:cNvSpPr txBox="1">
            <a:spLocks noGrp="1"/>
          </p:cNvSpPr>
          <p:nvPr>
            <p:ph type="title" idx="5" hasCustomPrompt="1"/>
          </p:nvPr>
        </p:nvSpPr>
        <p:spPr>
          <a:xfrm>
            <a:off x="256892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52" name="Google Shape;8052;p175"/>
          <p:cNvSpPr txBox="1">
            <a:spLocks noGrp="1"/>
          </p:cNvSpPr>
          <p:nvPr>
            <p:ph type="title" idx="6" hasCustomPrompt="1"/>
          </p:nvPr>
        </p:nvSpPr>
        <p:spPr>
          <a:xfrm>
            <a:off x="44178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53" name="Google Shape;8053;p175"/>
          <p:cNvSpPr txBox="1">
            <a:spLocks noGrp="1"/>
          </p:cNvSpPr>
          <p:nvPr>
            <p:ph type="title" idx="7" hasCustomPrompt="1"/>
          </p:nvPr>
        </p:nvSpPr>
        <p:spPr>
          <a:xfrm>
            <a:off x="44178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54" name="Google Shape;8054;p175"/>
          <p:cNvSpPr txBox="1">
            <a:spLocks noGrp="1"/>
          </p:cNvSpPr>
          <p:nvPr>
            <p:ph type="subTitle" idx="1"/>
          </p:nvPr>
        </p:nvSpPr>
        <p:spPr>
          <a:xfrm>
            <a:off x="719975"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055" name="Google Shape;8055;p175"/>
          <p:cNvSpPr txBox="1">
            <a:spLocks noGrp="1"/>
          </p:cNvSpPr>
          <p:nvPr>
            <p:ph type="subTitle" idx="8"/>
          </p:nvPr>
        </p:nvSpPr>
        <p:spPr>
          <a:xfrm>
            <a:off x="2515497"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056" name="Google Shape;8056;p175"/>
          <p:cNvSpPr txBox="1">
            <a:spLocks noGrp="1"/>
          </p:cNvSpPr>
          <p:nvPr>
            <p:ph type="subTitle" idx="9"/>
          </p:nvPr>
        </p:nvSpPr>
        <p:spPr>
          <a:xfrm>
            <a:off x="4311019"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057" name="Google Shape;8057;p175"/>
          <p:cNvSpPr txBox="1">
            <a:spLocks noGrp="1"/>
          </p:cNvSpPr>
          <p:nvPr>
            <p:ph type="subTitle" idx="13"/>
          </p:nvPr>
        </p:nvSpPr>
        <p:spPr>
          <a:xfrm>
            <a:off x="719975"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058" name="Google Shape;8058;p175"/>
          <p:cNvSpPr txBox="1">
            <a:spLocks noGrp="1"/>
          </p:cNvSpPr>
          <p:nvPr>
            <p:ph type="subTitle" idx="14"/>
          </p:nvPr>
        </p:nvSpPr>
        <p:spPr>
          <a:xfrm>
            <a:off x="2515497"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059" name="Google Shape;8059;p175"/>
          <p:cNvSpPr txBox="1">
            <a:spLocks noGrp="1"/>
          </p:cNvSpPr>
          <p:nvPr>
            <p:ph type="subTitle" idx="15"/>
          </p:nvPr>
        </p:nvSpPr>
        <p:spPr>
          <a:xfrm>
            <a:off x="4311019"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cxnSp>
        <p:nvCxnSpPr>
          <p:cNvPr id="8060" name="Google Shape;8060;p17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061" name="Google Shape;8061;p17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062"/>
        <p:cNvGrpSpPr/>
        <p:nvPr/>
      </p:nvGrpSpPr>
      <p:grpSpPr>
        <a:xfrm>
          <a:off x="0" y="0"/>
          <a:ext cx="0" cy="0"/>
          <a:chOff x="0" y="0"/>
          <a:chExt cx="0" cy="0"/>
        </a:xfrm>
      </p:grpSpPr>
      <p:sp>
        <p:nvSpPr>
          <p:cNvPr id="8063" name="Google Shape;8063;p176"/>
          <p:cNvSpPr txBox="1">
            <a:spLocks noGrp="1"/>
          </p:cNvSpPr>
          <p:nvPr>
            <p:ph type="subTitle" idx="1"/>
          </p:nvPr>
        </p:nvSpPr>
        <p:spPr>
          <a:xfrm>
            <a:off x="4169650" y="1922463"/>
            <a:ext cx="4259100" cy="21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8064" name="Google Shape;8064;p176"/>
          <p:cNvSpPr txBox="1">
            <a:spLocks noGrp="1"/>
          </p:cNvSpPr>
          <p:nvPr>
            <p:ph type="title"/>
          </p:nvPr>
        </p:nvSpPr>
        <p:spPr>
          <a:xfrm>
            <a:off x="4169650" y="849988"/>
            <a:ext cx="4259100" cy="122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065" name="Google Shape;8065;p176"/>
          <p:cNvGrpSpPr/>
          <p:nvPr/>
        </p:nvGrpSpPr>
        <p:grpSpPr>
          <a:xfrm>
            <a:off x="-262886" y="918517"/>
            <a:ext cx="1433705" cy="676669"/>
            <a:chOff x="8495614" y="797917"/>
            <a:chExt cx="1433705" cy="676669"/>
          </a:xfrm>
        </p:grpSpPr>
        <p:sp>
          <p:nvSpPr>
            <p:cNvPr id="8066" name="Google Shape;8066;p176"/>
            <p:cNvSpPr/>
            <p:nvPr/>
          </p:nvSpPr>
          <p:spPr>
            <a:xfrm>
              <a:off x="9327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76"/>
            <p:cNvSpPr/>
            <p:nvPr/>
          </p:nvSpPr>
          <p:spPr>
            <a:xfrm>
              <a:off x="8495614"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176"/>
          <p:cNvGrpSpPr/>
          <p:nvPr/>
        </p:nvGrpSpPr>
        <p:grpSpPr>
          <a:xfrm>
            <a:off x="5888695" y="3676475"/>
            <a:ext cx="4840606" cy="2456313"/>
            <a:chOff x="5888695" y="3676475"/>
            <a:chExt cx="4840606" cy="2456313"/>
          </a:xfrm>
        </p:grpSpPr>
        <p:grpSp>
          <p:nvGrpSpPr>
            <p:cNvPr id="8069" name="Google Shape;8069;p176"/>
            <p:cNvGrpSpPr/>
            <p:nvPr/>
          </p:nvGrpSpPr>
          <p:grpSpPr>
            <a:xfrm>
              <a:off x="5888695" y="4771761"/>
              <a:ext cx="1753484" cy="1361026"/>
              <a:chOff x="3654620" y="3548886"/>
              <a:chExt cx="1753484" cy="1361026"/>
            </a:xfrm>
          </p:grpSpPr>
          <p:sp>
            <p:nvSpPr>
              <p:cNvPr id="8070" name="Google Shape;8070;p176"/>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76"/>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76"/>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76"/>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76"/>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76"/>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76"/>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76"/>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76"/>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76"/>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76"/>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76"/>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76"/>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76"/>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76"/>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76"/>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76"/>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76"/>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76"/>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76"/>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76"/>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76"/>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76"/>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76"/>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76"/>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76"/>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76"/>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76"/>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76"/>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76"/>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76"/>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76"/>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76"/>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76"/>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76"/>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76"/>
            <p:cNvGrpSpPr/>
            <p:nvPr/>
          </p:nvGrpSpPr>
          <p:grpSpPr>
            <a:xfrm>
              <a:off x="7472370" y="4366034"/>
              <a:ext cx="3256931" cy="1519266"/>
              <a:chOff x="5835795" y="2345121"/>
              <a:chExt cx="3256931" cy="1519266"/>
            </a:xfrm>
          </p:grpSpPr>
          <p:sp>
            <p:nvSpPr>
              <p:cNvPr id="8106" name="Google Shape;8106;p176"/>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07" name="Google Shape;8107;p176"/>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76"/>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76"/>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76"/>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76"/>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76"/>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76"/>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76"/>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76"/>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76"/>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76"/>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76"/>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76"/>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76"/>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76"/>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76"/>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76"/>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76"/>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76"/>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76"/>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76"/>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76"/>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76"/>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76"/>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76"/>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76"/>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76"/>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76"/>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76"/>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76"/>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76"/>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76"/>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76"/>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76"/>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76"/>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76"/>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76"/>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76"/>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76"/>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76"/>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76"/>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76"/>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76"/>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76"/>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76"/>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76"/>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76"/>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76"/>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76"/>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76"/>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76"/>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76"/>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76"/>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76"/>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76"/>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76"/>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76"/>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76"/>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76"/>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76"/>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7" name="Google Shape;8167;p176"/>
            <p:cNvSpPr/>
            <p:nvPr/>
          </p:nvSpPr>
          <p:spPr>
            <a:xfrm>
              <a:off x="8246923"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8168" name="Google Shape;8168;p176"/>
            <p:cNvGrpSpPr/>
            <p:nvPr/>
          </p:nvGrpSpPr>
          <p:grpSpPr>
            <a:xfrm>
              <a:off x="6803476" y="4706765"/>
              <a:ext cx="916239" cy="681891"/>
              <a:chOff x="5951675" y="3577056"/>
              <a:chExt cx="1387821" cy="1032855"/>
            </a:xfrm>
          </p:grpSpPr>
          <p:sp>
            <p:nvSpPr>
              <p:cNvPr id="8169" name="Google Shape;8169;p176"/>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7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71" name="Google Shape;8171;p176"/>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172" name="Google Shape;8172;p176"/>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8173"/>
        <p:cNvGrpSpPr/>
        <p:nvPr/>
      </p:nvGrpSpPr>
      <p:grpSpPr>
        <a:xfrm>
          <a:off x="0" y="0"/>
          <a:ext cx="0" cy="0"/>
          <a:chOff x="0" y="0"/>
          <a:chExt cx="0" cy="0"/>
        </a:xfrm>
      </p:grpSpPr>
      <p:sp>
        <p:nvSpPr>
          <p:cNvPr id="8174" name="Google Shape;8174;p177"/>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8175" name="Google Shape;8175;p1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8176" name="Google Shape;8176;p17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177" name="Google Shape;8177;p17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178" name="Google Shape;8178;p177"/>
          <p:cNvGrpSpPr/>
          <p:nvPr/>
        </p:nvGrpSpPr>
        <p:grpSpPr>
          <a:xfrm>
            <a:off x="8324959" y="918517"/>
            <a:ext cx="1108219" cy="676669"/>
            <a:chOff x="8662259" y="797917"/>
            <a:chExt cx="1108219" cy="676669"/>
          </a:xfrm>
        </p:grpSpPr>
        <p:sp>
          <p:nvSpPr>
            <p:cNvPr id="8179" name="Google Shape;8179;p177"/>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77"/>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5"/>
        <p:cNvGrpSpPr/>
        <p:nvPr/>
      </p:nvGrpSpPr>
      <p:grpSpPr>
        <a:xfrm>
          <a:off x="0" y="0"/>
          <a:ext cx="0" cy="0"/>
          <a:chOff x="0" y="0"/>
          <a:chExt cx="0" cy="0"/>
        </a:xfrm>
      </p:grpSpPr>
      <p:sp>
        <p:nvSpPr>
          <p:cNvPr id="306" name="Google Shape;306;p19"/>
          <p:cNvSpPr txBox="1">
            <a:spLocks noGrp="1"/>
          </p:cNvSpPr>
          <p:nvPr>
            <p:ph type="title"/>
          </p:nvPr>
        </p:nvSpPr>
        <p:spPr>
          <a:xfrm>
            <a:off x="720000" y="445025"/>
            <a:ext cx="306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07" name="Google Shape;307;p19"/>
          <p:cNvSpPr txBox="1">
            <a:spLocks noGrp="1"/>
          </p:cNvSpPr>
          <p:nvPr>
            <p:ph type="body" idx="1"/>
          </p:nvPr>
        </p:nvSpPr>
        <p:spPr>
          <a:xfrm>
            <a:off x="720000" y="1198425"/>
            <a:ext cx="3065400" cy="18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Clr>
                <a:schemeClr val="dk1"/>
              </a:buClr>
              <a:buSzPts val="1200"/>
              <a:buFont typeface="Nunito Light"/>
              <a:buChar char="■"/>
              <a:defRPr>
                <a:solidFill>
                  <a:schemeClr val="dk1"/>
                </a:solidFill>
              </a:defRPr>
            </a:lvl9pPr>
          </a:lstStyle>
          <a:p>
            <a:endParaRPr/>
          </a:p>
        </p:txBody>
      </p:sp>
      <p:sp>
        <p:nvSpPr>
          <p:cNvPr id="308" name="Google Shape;308;p19"/>
          <p:cNvSpPr>
            <a:spLocks noGrp="1"/>
          </p:cNvSpPr>
          <p:nvPr>
            <p:ph type="pic" idx="2"/>
          </p:nvPr>
        </p:nvSpPr>
        <p:spPr>
          <a:xfrm>
            <a:off x="4494131" y="535000"/>
            <a:ext cx="4088100" cy="4226400"/>
          </a:xfrm>
          <a:prstGeom prst="rect">
            <a:avLst/>
          </a:prstGeom>
          <a:noFill/>
          <a:ln w="9525" cap="flat" cmpd="sng">
            <a:solidFill>
              <a:schemeClr val="dk1"/>
            </a:solidFill>
            <a:prstDash val="solid"/>
            <a:round/>
            <a:headEnd type="none" w="sm" len="sm"/>
            <a:tailEnd type="none" w="sm" len="sm"/>
          </a:ln>
        </p:spPr>
      </p:sp>
      <p:cxnSp>
        <p:nvCxnSpPr>
          <p:cNvPr id="309" name="Google Shape;309;p19"/>
          <p:cNvCxnSpPr/>
          <p:nvPr/>
        </p:nvCxnSpPr>
        <p:spPr>
          <a:xfrm>
            <a:off x="0" y="337575"/>
            <a:ext cx="9130500" cy="0"/>
          </a:xfrm>
          <a:prstGeom prst="straightConnector1">
            <a:avLst/>
          </a:prstGeom>
          <a:noFill/>
          <a:ln w="9525" cap="flat" cmpd="sng">
            <a:solidFill>
              <a:schemeClr val="dk1"/>
            </a:solidFill>
            <a:prstDash val="solid"/>
            <a:round/>
            <a:headEnd type="none" w="med" len="med"/>
            <a:tailEnd type="none" w="med" len="med"/>
          </a:ln>
        </p:spPr>
      </p:cxnSp>
      <p:sp>
        <p:nvSpPr>
          <p:cNvPr id="310" name="Google Shape;310;p19"/>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311" name="Google Shape;311;p19"/>
          <p:cNvGrpSpPr/>
          <p:nvPr/>
        </p:nvGrpSpPr>
        <p:grpSpPr>
          <a:xfrm>
            <a:off x="-896170" y="3839612"/>
            <a:ext cx="3428401" cy="2132471"/>
            <a:chOff x="-896170" y="3839612"/>
            <a:chExt cx="3428401" cy="2132471"/>
          </a:xfrm>
        </p:grpSpPr>
        <p:sp>
          <p:nvSpPr>
            <p:cNvPr id="312" name="Google Shape;312;p19"/>
            <p:cNvSpPr/>
            <p:nvPr/>
          </p:nvSpPr>
          <p:spPr>
            <a:xfrm>
              <a:off x="311998" y="3839612"/>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13" name="Google Shape;313;p19"/>
            <p:cNvGrpSpPr/>
            <p:nvPr/>
          </p:nvGrpSpPr>
          <p:grpSpPr>
            <a:xfrm flipH="1">
              <a:off x="-896170" y="4452655"/>
              <a:ext cx="3428401" cy="1519428"/>
              <a:chOff x="4474564" y="2530088"/>
              <a:chExt cx="5361064" cy="2375962"/>
            </a:xfrm>
          </p:grpSpPr>
          <p:sp>
            <p:nvSpPr>
              <p:cNvPr id="314" name="Google Shape;314;p19"/>
              <p:cNvSpPr/>
              <p:nvPr/>
            </p:nvSpPr>
            <p:spPr>
              <a:xfrm flipH="1">
                <a:off x="4474564" y="42813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9"/>
              <p:cNvGrpSpPr/>
              <p:nvPr/>
            </p:nvGrpSpPr>
            <p:grpSpPr>
              <a:xfrm>
                <a:off x="5402544" y="2530088"/>
                <a:ext cx="4433084" cy="2375962"/>
                <a:chOff x="1026675" y="788651"/>
                <a:chExt cx="7158218" cy="3836529"/>
              </a:xfrm>
            </p:grpSpPr>
            <p:sp>
              <p:nvSpPr>
                <p:cNvPr id="316" name="Google Shape;316;p19"/>
                <p:cNvSpPr/>
                <p:nvPr/>
              </p:nvSpPr>
              <p:spPr>
                <a:xfrm>
                  <a:off x="1124290" y="3308744"/>
                  <a:ext cx="1251454" cy="1299728"/>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1026675" y="2533751"/>
                  <a:ext cx="1317283" cy="775116"/>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1408833" y="3690785"/>
                  <a:ext cx="719963" cy="521528"/>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1457937" y="3690785"/>
                  <a:ext cx="670858" cy="521528"/>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1457937" y="3690785"/>
                  <a:ext cx="34397" cy="521528"/>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1457937" y="3934409"/>
                  <a:ext cx="670858" cy="30957"/>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1777469" y="3690785"/>
                  <a:ext cx="31787" cy="521528"/>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1864291" y="3754241"/>
                  <a:ext cx="121812" cy="131894"/>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1947673" y="3747481"/>
                  <a:ext cx="121931" cy="131183"/>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1600623" y="4018622"/>
                  <a:ext cx="121101" cy="131064"/>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3859529" y="2220978"/>
                  <a:ext cx="2676197" cy="2387501"/>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2343945" y="1341727"/>
                  <a:ext cx="1515717" cy="3266757"/>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2792642" y="2165113"/>
                  <a:ext cx="611553" cy="611553"/>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2837714" y="2165113"/>
                  <a:ext cx="566481" cy="60823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2876143" y="2185988"/>
                  <a:ext cx="430554" cy="518088"/>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3018711" y="2311121"/>
                  <a:ext cx="364726" cy="45558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2232927" y="1188246"/>
                  <a:ext cx="4427949" cy="103285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3056310" y="1207461"/>
                  <a:ext cx="3604558" cy="1032856"/>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3832012" y="2144238"/>
                  <a:ext cx="2828849" cy="7685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2277998" y="1306737"/>
                  <a:ext cx="816748" cy="914364"/>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3897958" y="1136532"/>
                  <a:ext cx="372198" cy="468984"/>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3657657" y="1125739"/>
                  <a:ext cx="240422" cy="479777"/>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3630139" y="1024802"/>
                  <a:ext cx="247065" cy="111849"/>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3877083" y="1032275"/>
                  <a:ext cx="434706" cy="104377"/>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5208467" y="987203"/>
                  <a:ext cx="614874" cy="785080"/>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4846355" y="1345048"/>
                  <a:ext cx="362235" cy="427233"/>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4616965" y="788651"/>
                  <a:ext cx="1387381" cy="566600"/>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a:off x="4616965" y="1098222"/>
                  <a:ext cx="146128" cy="170205"/>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4616965" y="1268307"/>
                  <a:ext cx="587475" cy="86941"/>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5531321" y="945571"/>
                  <a:ext cx="399597" cy="409679"/>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4616965" y="788651"/>
                  <a:ext cx="956115" cy="479777"/>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5350205" y="1275068"/>
                  <a:ext cx="365556" cy="396276"/>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a:off x="5350205" y="1275068"/>
                  <a:ext cx="317163" cy="396276"/>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a:off x="5437857" y="1342557"/>
                  <a:ext cx="121101" cy="131183"/>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a:off x="5426945" y="1433056"/>
                  <a:ext cx="118610" cy="130708"/>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a:off x="4140751" y="2568029"/>
                  <a:ext cx="817579" cy="594829"/>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4140751" y="2568029"/>
                  <a:ext cx="758392" cy="594829"/>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4502745" y="2568029"/>
                  <a:ext cx="34278" cy="594829"/>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4863909" y="2568029"/>
                  <a:ext cx="35227" cy="594829"/>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4140751" y="2846642"/>
                  <a:ext cx="758392" cy="38430"/>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4207409" y="2969522"/>
                  <a:ext cx="121101" cy="130827"/>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4307515" y="2937853"/>
                  <a:ext cx="118610" cy="130827"/>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4648752" y="2659714"/>
                  <a:ext cx="121812" cy="131183"/>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2854789" y="3312066"/>
                  <a:ext cx="577393" cy="1296407"/>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2914454" y="3312066"/>
                  <a:ext cx="510616" cy="1296407"/>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2977079" y="3374691"/>
                  <a:ext cx="343732" cy="128573"/>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2799403" y="3222041"/>
                  <a:ext cx="670740" cy="90144"/>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2858589" y="4278020"/>
                  <a:ext cx="566481" cy="330447"/>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2584129" y="4497456"/>
                  <a:ext cx="503953" cy="127724"/>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2705939" y="4393190"/>
                  <a:ext cx="475626" cy="104377"/>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2802724" y="4278020"/>
                  <a:ext cx="500534" cy="115289"/>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3278939" y="3833472"/>
                  <a:ext cx="97735" cy="97735"/>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5173359" y="3148622"/>
                  <a:ext cx="1206382" cy="1459852"/>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a:off x="6379611" y="3148622"/>
                  <a:ext cx="1487488" cy="1459852"/>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a:off x="6629876" y="3669910"/>
                  <a:ext cx="1014471" cy="938561"/>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6337861" y="2394503"/>
                  <a:ext cx="1623534" cy="754241"/>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5423624" y="3513939"/>
                  <a:ext cx="754241" cy="305421"/>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5479489" y="3513939"/>
                  <a:ext cx="698376" cy="305421"/>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5593828" y="3513939"/>
                  <a:ext cx="187760" cy="305421"/>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5701406" y="3513939"/>
                  <a:ext cx="187878" cy="305421"/>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7571630" y="3669910"/>
                  <a:ext cx="72708" cy="938561"/>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4158186" y="3433877"/>
                  <a:ext cx="795992" cy="58071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4158186" y="3433877"/>
                  <a:ext cx="740957" cy="58071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4512708" y="3433877"/>
                  <a:ext cx="31787" cy="58071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4860588" y="3433877"/>
                  <a:ext cx="38548" cy="58071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4158186" y="3705018"/>
                  <a:ext cx="740957" cy="35109"/>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4265764" y="3528290"/>
                  <a:ext cx="115289" cy="128455"/>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4687063" y="3789231"/>
                  <a:ext cx="117780" cy="127743"/>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4607002" y="3816748"/>
                  <a:ext cx="114340" cy="127743"/>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9"/>
                <p:cNvGrpSpPr/>
                <p:nvPr/>
              </p:nvGrpSpPr>
              <p:grpSpPr>
                <a:xfrm>
                  <a:off x="5951675" y="3577056"/>
                  <a:ext cx="2233218" cy="1032855"/>
                  <a:chOff x="5951675" y="3577056"/>
                  <a:chExt cx="2233218" cy="1032855"/>
                </a:xfrm>
              </p:grpSpPr>
              <p:sp>
                <p:nvSpPr>
                  <p:cNvPr id="388" name="Google Shape;388;p1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1" name="Google Shape;391;p19"/>
            <p:cNvGrpSpPr/>
            <p:nvPr/>
          </p:nvGrpSpPr>
          <p:grpSpPr>
            <a:xfrm>
              <a:off x="1654271" y="4766147"/>
              <a:ext cx="859478" cy="639647"/>
              <a:chOff x="5951675" y="3577056"/>
              <a:chExt cx="1387821" cy="1032855"/>
            </a:xfrm>
          </p:grpSpPr>
          <p:sp>
            <p:nvSpPr>
              <p:cNvPr id="392" name="Google Shape;392;p1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and text 2">
  <p:cSld name="CUSTOM_3_1">
    <p:spTree>
      <p:nvGrpSpPr>
        <p:cNvPr id="1" name="Shape 8181"/>
        <p:cNvGrpSpPr/>
        <p:nvPr/>
      </p:nvGrpSpPr>
      <p:grpSpPr>
        <a:xfrm>
          <a:off x="0" y="0"/>
          <a:ext cx="0" cy="0"/>
          <a:chOff x="0" y="0"/>
          <a:chExt cx="0" cy="0"/>
        </a:xfrm>
      </p:grpSpPr>
      <p:sp>
        <p:nvSpPr>
          <p:cNvPr id="8182" name="Google Shape;8182;p178"/>
          <p:cNvSpPr txBox="1">
            <a:spLocks noGrp="1"/>
          </p:cNvSpPr>
          <p:nvPr>
            <p:ph type="subTitle" idx="1"/>
          </p:nvPr>
        </p:nvSpPr>
        <p:spPr>
          <a:xfrm>
            <a:off x="715100" y="1017725"/>
            <a:ext cx="5154900" cy="28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8183" name="Google Shape;8183;p17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8184" name="Google Shape;8184;p17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185" name="Google Shape;8185;p17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186" name="Google Shape;8186;p178"/>
          <p:cNvGrpSpPr/>
          <p:nvPr/>
        </p:nvGrpSpPr>
        <p:grpSpPr>
          <a:xfrm>
            <a:off x="7939901" y="817085"/>
            <a:ext cx="1409242" cy="535527"/>
            <a:chOff x="8277201" y="696485"/>
            <a:chExt cx="1409242" cy="535527"/>
          </a:xfrm>
        </p:grpSpPr>
        <p:sp>
          <p:nvSpPr>
            <p:cNvPr id="8187" name="Google Shape;8187;p178"/>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78"/>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189"/>
        <p:cNvGrpSpPr/>
        <p:nvPr/>
      </p:nvGrpSpPr>
      <p:grpSpPr>
        <a:xfrm>
          <a:off x="0" y="0"/>
          <a:ext cx="0" cy="0"/>
          <a:chOff x="0" y="0"/>
          <a:chExt cx="0" cy="0"/>
        </a:xfrm>
      </p:grpSpPr>
      <p:sp>
        <p:nvSpPr>
          <p:cNvPr id="8190" name="Google Shape;8190;p17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91" name="Google Shape;8191;p179"/>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192" name="Google Shape;8192;p179"/>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93" name="Google Shape;8193;p179"/>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94" name="Google Shape;8194;p179"/>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95" name="Google Shape;8195;p179"/>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196" name="Google Shape;8196;p179"/>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197" name="Google Shape;8197;p179"/>
          <p:cNvGrpSpPr/>
          <p:nvPr/>
        </p:nvGrpSpPr>
        <p:grpSpPr>
          <a:xfrm>
            <a:off x="-140753" y="3654800"/>
            <a:ext cx="3343819" cy="2866383"/>
            <a:chOff x="-140753" y="3620700"/>
            <a:chExt cx="3343819" cy="2866383"/>
          </a:xfrm>
        </p:grpSpPr>
        <p:sp>
          <p:nvSpPr>
            <p:cNvPr id="8198" name="Google Shape;8198;p179"/>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8199" name="Google Shape;8199;p179"/>
            <p:cNvGrpSpPr/>
            <p:nvPr/>
          </p:nvGrpSpPr>
          <p:grpSpPr>
            <a:xfrm flipH="1">
              <a:off x="191261" y="4316655"/>
              <a:ext cx="1138764" cy="1855677"/>
              <a:chOff x="525125" y="1486050"/>
              <a:chExt cx="2124163" cy="3461439"/>
            </a:xfrm>
          </p:grpSpPr>
          <p:sp>
            <p:nvSpPr>
              <p:cNvPr id="8200" name="Google Shape;8200;p179"/>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79"/>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79"/>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79"/>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79"/>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79"/>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79"/>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79"/>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79"/>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79"/>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79"/>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79"/>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79"/>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79"/>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79"/>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79"/>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79"/>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79"/>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79"/>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79"/>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79"/>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79"/>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79"/>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79"/>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79"/>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79"/>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79"/>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79"/>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79"/>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79"/>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7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7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79"/>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79"/>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4" name="Google Shape;8234;p179"/>
              <p:cNvGrpSpPr/>
              <p:nvPr/>
            </p:nvGrpSpPr>
            <p:grpSpPr>
              <a:xfrm>
                <a:off x="973439" y="2819098"/>
                <a:ext cx="174934" cy="130542"/>
                <a:chOff x="2714005" y="3446776"/>
                <a:chExt cx="330750" cy="246818"/>
              </a:xfrm>
            </p:grpSpPr>
            <p:sp>
              <p:nvSpPr>
                <p:cNvPr id="8235" name="Google Shape;8235;p17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7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79"/>
              <p:cNvGrpSpPr/>
              <p:nvPr/>
            </p:nvGrpSpPr>
            <p:grpSpPr>
              <a:xfrm>
                <a:off x="1640414" y="2819098"/>
                <a:ext cx="174934" cy="130542"/>
                <a:chOff x="2714005" y="3446776"/>
                <a:chExt cx="330750" cy="246818"/>
              </a:xfrm>
            </p:grpSpPr>
            <p:sp>
              <p:nvSpPr>
                <p:cNvPr id="8238" name="Google Shape;8238;p17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7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40" name="Google Shape;8240;p179"/>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8241" name="Google Shape;8241;p179"/>
            <p:cNvGrpSpPr/>
            <p:nvPr/>
          </p:nvGrpSpPr>
          <p:grpSpPr>
            <a:xfrm flipH="1">
              <a:off x="1376499" y="4631405"/>
              <a:ext cx="1138764" cy="1855677"/>
              <a:chOff x="525125" y="1486050"/>
              <a:chExt cx="2124163" cy="3461439"/>
            </a:xfrm>
          </p:grpSpPr>
          <p:sp>
            <p:nvSpPr>
              <p:cNvPr id="8242" name="Google Shape;8242;p179"/>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79"/>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79"/>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79"/>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79"/>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79"/>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79"/>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79"/>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79"/>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79"/>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79"/>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79"/>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79"/>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79"/>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79"/>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79"/>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79"/>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79"/>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79"/>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79"/>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79"/>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79"/>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79"/>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79"/>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79"/>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79"/>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79"/>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79"/>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79"/>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79"/>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7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7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79"/>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79"/>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179"/>
              <p:cNvGrpSpPr/>
              <p:nvPr/>
            </p:nvGrpSpPr>
            <p:grpSpPr>
              <a:xfrm>
                <a:off x="973439" y="2819098"/>
                <a:ext cx="174934" cy="130542"/>
                <a:chOff x="2714005" y="3446776"/>
                <a:chExt cx="330750" cy="246818"/>
              </a:xfrm>
            </p:grpSpPr>
            <p:sp>
              <p:nvSpPr>
                <p:cNvPr id="8277" name="Google Shape;8277;p17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7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179"/>
              <p:cNvGrpSpPr/>
              <p:nvPr/>
            </p:nvGrpSpPr>
            <p:grpSpPr>
              <a:xfrm>
                <a:off x="1640414" y="2819098"/>
                <a:ext cx="174934" cy="130542"/>
                <a:chOff x="2714005" y="3446776"/>
                <a:chExt cx="330750" cy="246818"/>
              </a:xfrm>
            </p:grpSpPr>
            <p:sp>
              <p:nvSpPr>
                <p:cNvPr id="8280" name="Google Shape;8280;p17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7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2" name="Google Shape;8282;p179"/>
            <p:cNvGrpSpPr/>
            <p:nvPr/>
          </p:nvGrpSpPr>
          <p:grpSpPr>
            <a:xfrm>
              <a:off x="2286826" y="4817190"/>
              <a:ext cx="916239" cy="681891"/>
              <a:chOff x="5951675" y="3577056"/>
              <a:chExt cx="1387821" cy="1032855"/>
            </a:xfrm>
          </p:grpSpPr>
          <p:sp>
            <p:nvSpPr>
              <p:cNvPr id="8283" name="Google Shape;8283;p17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7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5" name="Google Shape;8285;p179"/>
          <p:cNvGrpSpPr/>
          <p:nvPr/>
        </p:nvGrpSpPr>
        <p:grpSpPr>
          <a:xfrm>
            <a:off x="8076651" y="805648"/>
            <a:ext cx="1207342" cy="548414"/>
            <a:chOff x="8927226" y="727348"/>
            <a:chExt cx="1207342" cy="548414"/>
          </a:xfrm>
        </p:grpSpPr>
        <p:sp>
          <p:nvSpPr>
            <p:cNvPr id="8286" name="Google Shape;8286;p179"/>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79"/>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88" name="Google Shape;8288;p179"/>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289" name="Google Shape;8289;p179"/>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290"/>
        <p:cNvGrpSpPr/>
        <p:nvPr/>
      </p:nvGrpSpPr>
      <p:grpSpPr>
        <a:xfrm>
          <a:off x="0" y="0"/>
          <a:ext cx="0" cy="0"/>
          <a:chOff x="0" y="0"/>
          <a:chExt cx="0" cy="0"/>
        </a:xfrm>
      </p:grpSpPr>
      <p:sp>
        <p:nvSpPr>
          <p:cNvPr id="8291" name="Google Shape;8291;p1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92" name="Google Shape;8292;p180"/>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93" name="Google Shape;8293;p180"/>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94" name="Google Shape;8294;p180"/>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95" name="Google Shape;8295;p180"/>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96" name="Google Shape;8296;p180"/>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97" name="Google Shape;8297;p180"/>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98" name="Google Shape;8298;p180"/>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99" name="Google Shape;8299;p180"/>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300" name="Google Shape;8300;p180"/>
          <p:cNvGrpSpPr/>
          <p:nvPr/>
        </p:nvGrpSpPr>
        <p:grpSpPr>
          <a:xfrm>
            <a:off x="7123176" y="3679125"/>
            <a:ext cx="3927813" cy="2279813"/>
            <a:chOff x="7123176" y="3679125"/>
            <a:chExt cx="3927813" cy="2279813"/>
          </a:xfrm>
        </p:grpSpPr>
        <p:grpSp>
          <p:nvGrpSpPr>
            <p:cNvPr id="8301" name="Google Shape;8301;p180"/>
            <p:cNvGrpSpPr/>
            <p:nvPr/>
          </p:nvGrpSpPr>
          <p:grpSpPr>
            <a:xfrm>
              <a:off x="7123176" y="4640965"/>
              <a:ext cx="916239" cy="681891"/>
              <a:chOff x="5951675" y="3577056"/>
              <a:chExt cx="1387821" cy="1032855"/>
            </a:xfrm>
          </p:grpSpPr>
          <p:sp>
            <p:nvSpPr>
              <p:cNvPr id="8302" name="Google Shape;8302;p18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8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180"/>
            <p:cNvGrpSpPr/>
            <p:nvPr/>
          </p:nvGrpSpPr>
          <p:grpSpPr>
            <a:xfrm>
              <a:off x="7794058" y="4439671"/>
              <a:ext cx="3256931" cy="1519266"/>
              <a:chOff x="5835795" y="2345121"/>
              <a:chExt cx="3256931" cy="1519266"/>
            </a:xfrm>
          </p:grpSpPr>
          <p:sp>
            <p:nvSpPr>
              <p:cNvPr id="8305" name="Google Shape;8305;p180"/>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06" name="Google Shape;8306;p180"/>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80"/>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80"/>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80"/>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80"/>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80"/>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80"/>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80"/>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80"/>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80"/>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80"/>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80"/>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80"/>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80"/>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80"/>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80"/>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80"/>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80"/>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80"/>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80"/>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80"/>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80"/>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80"/>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80"/>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80"/>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80"/>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80"/>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80"/>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80"/>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80"/>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80"/>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80"/>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80"/>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80"/>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80"/>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80"/>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80"/>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80"/>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80"/>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80"/>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80"/>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80"/>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80"/>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80"/>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80"/>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80"/>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80"/>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80"/>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80"/>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80"/>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80"/>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80"/>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80"/>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80"/>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80"/>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80"/>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80"/>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80"/>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80"/>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80"/>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6" name="Google Shape;8366;p180"/>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8367" name="Google Shape;8367;p180"/>
          <p:cNvGrpSpPr/>
          <p:nvPr/>
        </p:nvGrpSpPr>
        <p:grpSpPr>
          <a:xfrm>
            <a:off x="-630649" y="918517"/>
            <a:ext cx="1499092" cy="689481"/>
            <a:chOff x="8727226" y="1200842"/>
            <a:chExt cx="1499092" cy="689481"/>
          </a:xfrm>
        </p:grpSpPr>
        <p:sp>
          <p:nvSpPr>
            <p:cNvPr id="8368" name="Google Shape;8368;p180"/>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80"/>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70" name="Google Shape;8370;p180"/>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371" name="Google Shape;8371;p180"/>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8372"/>
        <p:cNvGrpSpPr/>
        <p:nvPr/>
      </p:nvGrpSpPr>
      <p:grpSpPr>
        <a:xfrm>
          <a:off x="0" y="0"/>
          <a:ext cx="0" cy="0"/>
          <a:chOff x="0" y="0"/>
          <a:chExt cx="0" cy="0"/>
        </a:xfrm>
      </p:grpSpPr>
      <p:sp>
        <p:nvSpPr>
          <p:cNvPr id="8373" name="Google Shape;8373;p18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74" name="Google Shape;8374;p181"/>
          <p:cNvSpPr txBox="1">
            <a:spLocks noGrp="1"/>
          </p:cNvSpPr>
          <p:nvPr>
            <p:ph type="subTitle" idx="1"/>
          </p:nvPr>
        </p:nvSpPr>
        <p:spPr>
          <a:xfrm>
            <a:off x="800226"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75" name="Google Shape;8375;p181"/>
          <p:cNvSpPr txBox="1">
            <a:spLocks noGrp="1"/>
          </p:cNvSpPr>
          <p:nvPr>
            <p:ph type="subTitle" idx="2"/>
          </p:nvPr>
        </p:nvSpPr>
        <p:spPr>
          <a:xfrm>
            <a:off x="3341349"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76" name="Google Shape;8376;p181"/>
          <p:cNvSpPr txBox="1">
            <a:spLocks noGrp="1"/>
          </p:cNvSpPr>
          <p:nvPr>
            <p:ph type="subTitle" idx="3"/>
          </p:nvPr>
        </p:nvSpPr>
        <p:spPr>
          <a:xfrm>
            <a:off x="5887280" y="220259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77" name="Google Shape;8377;p181"/>
          <p:cNvSpPr txBox="1">
            <a:spLocks noGrp="1"/>
          </p:cNvSpPr>
          <p:nvPr>
            <p:ph type="subTitle" idx="4"/>
          </p:nvPr>
        </p:nvSpPr>
        <p:spPr>
          <a:xfrm>
            <a:off x="800226"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78" name="Google Shape;8378;p181"/>
          <p:cNvSpPr txBox="1">
            <a:spLocks noGrp="1"/>
          </p:cNvSpPr>
          <p:nvPr>
            <p:ph type="subTitle" idx="5"/>
          </p:nvPr>
        </p:nvSpPr>
        <p:spPr>
          <a:xfrm>
            <a:off x="3341349"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79" name="Google Shape;8379;p181"/>
          <p:cNvSpPr txBox="1">
            <a:spLocks noGrp="1"/>
          </p:cNvSpPr>
          <p:nvPr>
            <p:ph type="subTitle" idx="6"/>
          </p:nvPr>
        </p:nvSpPr>
        <p:spPr>
          <a:xfrm>
            <a:off x="5887280" y="383572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80" name="Google Shape;8380;p181"/>
          <p:cNvSpPr txBox="1">
            <a:spLocks noGrp="1"/>
          </p:cNvSpPr>
          <p:nvPr>
            <p:ph type="subTitle" idx="7"/>
          </p:nvPr>
        </p:nvSpPr>
        <p:spPr>
          <a:xfrm>
            <a:off x="795076"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81" name="Google Shape;8381;p181"/>
          <p:cNvSpPr txBox="1">
            <a:spLocks noGrp="1"/>
          </p:cNvSpPr>
          <p:nvPr>
            <p:ph type="subTitle" idx="8"/>
          </p:nvPr>
        </p:nvSpPr>
        <p:spPr>
          <a:xfrm>
            <a:off x="3341355"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82" name="Google Shape;8382;p181"/>
          <p:cNvSpPr txBox="1">
            <a:spLocks noGrp="1"/>
          </p:cNvSpPr>
          <p:nvPr>
            <p:ph type="subTitle" idx="9"/>
          </p:nvPr>
        </p:nvSpPr>
        <p:spPr>
          <a:xfrm>
            <a:off x="5892433" y="1801175"/>
            <a:ext cx="24540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83" name="Google Shape;8383;p181"/>
          <p:cNvSpPr txBox="1">
            <a:spLocks noGrp="1"/>
          </p:cNvSpPr>
          <p:nvPr>
            <p:ph type="subTitle" idx="13"/>
          </p:nvPr>
        </p:nvSpPr>
        <p:spPr>
          <a:xfrm>
            <a:off x="795420"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84" name="Google Shape;8384;p181"/>
          <p:cNvSpPr txBox="1">
            <a:spLocks noGrp="1"/>
          </p:cNvSpPr>
          <p:nvPr>
            <p:ph type="subTitle" idx="14"/>
          </p:nvPr>
        </p:nvSpPr>
        <p:spPr>
          <a:xfrm>
            <a:off x="3341355"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85" name="Google Shape;8385;p181"/>
          <p:cNvSpPr txBox="1">
            <a:spLocks noGrp="1"/>
          </p:cNvSpPr>
          <p:nvPr>
            <p:ph type="subTitle" idx="15"/>
          </p:nvPr>
        </p:nvSpPr>
        <p:spPr>
          <a:xfrm>
            <a:off x="5889824"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386" name="Google Shape;8386;p181"/>
          <p:cNvGrpSpPr/>
          <p:nvPr/>
        </p:nvGrpSpPr>
        <p:grpSpPr>
          <a:xfrm>
            <a:off x="-230318" y="3676475"/>
            <a:ext cx="3007833" cy="3060716"/>
            <a:chOff x="-230318" y="3676475"/>
            <a:chExt cx="3007833" cy="3060716"/>
          </a:xfrm>
        </p:grpSpPr>
        <p:grpSp>
          <p:nvGrpSpPr>
            <p:cNvPr id="8387" name="Google Shape;8387;p181"/>
            <p:cNvGrpSpPr/>
            <p:nvPr/>
          </p:nvGrpSpPr>
          <p:grpSpPr>
            <a:xfrm>
              <a:off x="-230318" y="4468770"/>
              <a:ext cx="1163585" cy="2008346"/>
              <a:chOff x="4537475" y="1366675"/>
              <a:chExt cx="1878265" cy="3241882"/>
            </a:xfrm>
          </p:grpSpPr>
          <p:sp>
            <p:nvSpPr>
              <p:cNvPr id="8388" name="Google Shape;8388;p18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8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8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8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8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8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8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8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8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8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8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8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8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8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8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8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8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8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8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8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8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8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8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8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8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8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8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8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8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8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8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8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8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8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8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8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8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8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8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181"/>
            <p:cNvGrpSpPr/>
            <p:nvPr/>
          </p:nvGrpSpPr>
          <p:grpSpPr>
            <a:xfrm>
              <a:off x="971758" y="4728845"/>
              <a:ext cx="1163585" cy="2008346"/>
              <a:chOff x="4537475" y="1366675"/>
              <a:chExt cx="1878265" cy="3241882"/>
            </a:xfrm>
          </p:grpSpPr>
          <p:sp>
            <p:nvSpPr>
              <p:cNvPr id="8428" name="Google Shape;8428;p18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8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8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8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8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8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8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8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8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8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8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8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8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8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8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8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8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8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8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8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8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8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8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8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8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8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8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8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8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8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8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8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8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8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8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8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8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8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8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181"/>
            <p:cNvGrpSpPr/>
            <p:nvPr/>
          </p:nvGrpSpPr>
          <p:grpSpPr>
            <a:xfrm>
              <a:off x="1861276" y="4674340"/>
              <a:ext cx="916239" cy="681891"/>
              <a:chOff x="5951675" y="3577056"/>
              <a:chExt cx="1387821" cy="1032855"/>
            </a:xfrm>
          </p:grpSpPr>
          <p:sp>
            <p:nvSpPr>
              <p:cNvPr id="8468" name="Google Shape;8468;p18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8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0" name="Google Shape;8470;p181"/>
            <p:cNvSpPr/>
            <p:nvPr/>
          </p:nvSpPr>
          <p:spPr>
            <a:xfrm>
              <a:off x="2278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8471" name="Google Shape;8471;p181"/>
          <p:cNvGrpSpPr/>
          <p:nvPr/>
        </p:nvGrpSpPr>
        <p:grpSpPr>
          <a:xfrm>
            <a:off x="8127871" y="805298"/>
            <a:ext cx="1262644" cy="652339"/>
            <a:chOff x="8413221" y="727348"/>
            <a:chExt cx="1262644" cy="652339"/>
          </a:xfrm>
        </p:grpSpPr>
        <p:sp>
          <p:nvSpPr>
            <p:cNvPr id="8472" name="Google Shape;8472;p181"/>
            <p:cNvSpPr/>
            <p:nvPr/>
          </p:nvSpPr>
          <p:spPr>
            <a:xfrm>
              <a:off x="8413221"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81"/>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74" name="Google Shape;8474;p18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475" name="Google Shape;8475;p18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476"/>
        <p:cNvGrpSpPr/>
        <p:nvPr/>
      </p:nvGrpSpPr>
      <p:grpSpPr>
        <a:xfrm>
          <a:off x="0" y="0"/>
          <a:ext cx="0" cy="0"/>
          <a:chOff x="0" y="0"/>
          <a:chExt cx="0" cy="0"/>
        </a:xfrm>
      </p:grpSpPr>
      <p:sp>
        <p:nvSpPr>
          <p:cNvPr id="8477" name="Google Shape;8477;p182"/>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478" name="Google Shape;8478;p182"/>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79" name="Google Shape;8479;p182"/>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8480" name="Google Shape;8480;p182"/>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81" name="Google Shape;8481;p182"/>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8482" name="Google Shape;8482;p182"/>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8483" name="Google Shape;8483;p182"/>
          <p:cNvGrpSpPr/>
          <p:nvPr/>
        </p:nvGrpSpPr>
        <p:grpSpPr>
          <a:xfrm>
            <a:off x="375950" y="-9175"/>
            <a:ext cx="259800" cy="5165400"/>
            <a:chOff x="375950" y="-9175"/>
            <a:chExt cx="259800" cy="5165400"/>
          </a:xfrm>
        </p:grpSpPr>
        <p:cxnSp>
          <p:nvCxnSpPr>
            <p:cNvPr id="8484" name="Google Shape;8484;p182"/>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8485" name="Google Shape;8485;p182"/>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486" name="Google Shape;8486;p182"/>
          <p:cNvGrpSpPr/>
          <p:nvPr/>
        </p:nvGrpSpPr>
        <p:grpSpPr>
          <a:xfrm>
            <a:off x="7227158" y="326425"/>
            <a:ext cx="2221633" cy="1296268"/>
            <a:chOff x="7831046" y="330250"/>
            <a:chExt cx="2221633" cy="1296268"/>
          </a:xfrm>
        </p:grpSpPr>
        <p:sp>
          <p:nvSpPr>
            <p:cNvPr id="8487" name="Google Shape;8487;p182"/>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82"/>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8489"/>
        <p:cNvGrpSpPr/>
        <p:nvPr/>
      </p:nvGrpSpPr>
      <p:grpSpPr>
        <a:xfrm>
          <a:off x="0" y="0"/>
          <a:ext cx="0" cy="0"/>
          <a:chOff x="0" y="0"/>
          <a:chExt cx="0" cy="0"/>
        </a:xfrm>
      </p:grpSpPr>
      <p:sp>
        <p:nvSpPr>
          <p:cNvPr id="8490" name="Google Shape;8490;p1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8491" name="Google Shape;8491;p18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492" name="Google Shape;8492;p18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493" name="Google Shape;8493;p183"/>
          <p:cNvGrpSpPr/>
          <p:nvPr/>
        </p:nvGrpSpPr>
        <p:grpSpPr>
          <a:xfrm>
            <a:off x="8221034" y="817073"/>
            <a:ext cx="1523506" cy="546814"/>
            <a:chOff x="8558334" y="696473"/>
            <a:chExt cx="1523506" cy="546814"/>
          </a:xfrm>
        </p:grpSpPr>
        <p:sp>
          <p:nvSpPr>
            <p:cNvPr id="8494" name="Google Shape;8494;p183"/>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83"/>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83"/>
          <p:cNvGrpSpPr/>
          <p:nvPr/>
        </p:nvGrpSpPr>
        <p:grpSpPr>
          <a:xfrm>
            <a:off x="-202768" y="3840225"/>
            <a:ext cx="2733508" cy="3023391"/>
            <a:chOff x="-202768" y="3840225"/>
            <a:chExt cx="2733508" cy="3023391"/>
          </a:xfrm>
        </p:grpSpPr>
        <p:grpSp>
          <p:nvGrpSpPr>
            <p:cNvPr id="8497" name="Google Shape;8497;p183"/>
            <p:cNvGrpSpPr/>
            <p:nvPr/>
          </p:nvGrpSpPr>
          <p:grpSpPr>
            <a:xfrm>
              <a:off x="797357" y="4608495"/>
              <a:ext cx="1163585" cy="2008346"/>
              <a:chOff x="4537475" y="1366675"/>
              <a:chExt cx="1878265" cy="3241882"/>
            </a:xfrm>
          </p:grpSpPr>
          <p:sp>
            <p:nvSpPr>
              <p:cNvPr id="8498" name="Google Shape;8498;p18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8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8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8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8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8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8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8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8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8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8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8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8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8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8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8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8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8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8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8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8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8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8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8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8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8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8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8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8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8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8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8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8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8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8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8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8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8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8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183"/>
            <p:cNvGrpSpPr/>
            <p:nvPr/>
          </p:nvGrpSpPr>
          <p:grpSpPr>
            <a:xfrm>
              <a:off x="-202768" y="4855270"/>
              <a:ext cx="1163585" cy="2008346"/>
              <a:chOff x="4537475" y="1366675"/>
              <a:chExt cx="1878265" cy="3241882"/>
            </a:xfrm>
          </p:grpSpPr>
          <p:sp>
            <p:nvSpPr>
              <p:cNvPr id="8538" name="Google Shape;8538;p18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8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8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8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8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8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8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8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8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8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8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8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8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8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8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8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8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8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8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8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8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8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8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8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8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8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8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8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8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8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8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8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8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8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8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8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8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8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8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83"/>
            <p:cNvGrpSpPr/>
            <p:nvPr/>
          </p:nvGrpSpPr>
          <p:grpSpPr>
            <a:xfrm>
              <a:off x="1614501" y="4732765"/>
              <a:ext cx="916239" cy="681891"/>
              <a:chOff x="5951675" y="3577056"/>
              <a:chExt cx="1387821" cy="1032855"/>
            </a:xfrm>
          </p:grpSpPr>
          <p:sp>
            <p:nvSpPr>
              <p:cNvPr id="8578" name="Google Shape;8578;p18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8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0" name="Google Shape;8580;p183"/>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581"/>
        <p:cNvGrpSpPr/>
        <p:nvPr/>
      </p:nvGrpSpPr>
      <p:grpSpPr>
        <a:xfrm>
          <a:off x="0" y="0"/>
          <a:ext cx="0" cy="0"/>
          <a:chOff x="0" y="0"/>
          <a:chExt cx="0" cy="0"/>
        </a:xfrm>
      </p:grpSpPr>
      <p:sp>
        <p:nvSpPr>
          <p:cNvPr id="8582" name="Google Shape;8582;p184"/>
          <p:cNvSpPr txBox="1">
            <a:spLocks noGrp="1"/>
          </p:cNvSpPr>
          <p:nvPr>
            <p:ph type="ctrTitle"/>
          </p:nvPr>
        </p:nvSpPr>
        <p:spPr>
          <a:xfrm>
            <a:off x="752600" y="793375"/>
            <a:ext cx="4379400" cy="10563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583" name="Google Shape;8583;p184"/>
          <p:cNvSpPr txBox="1">
            <a:spLocks noGrp="1"/>
          </p:cNvSpPr>
          <p:nvPr>
            <p:ph type="subTitle" idx="1"/>
          </p:nvPr>
        </p:nvSpPr>
        <p:spPr>
          <a:xfrm>
            <a:off x="752598" y="1700400"/>
            <a:ext cx="4379400" cy="8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584" name="Google Shape;8584;p184"/>
          <p:cNvSpPr txBox="1"/>
          <p:nvPr/>
        </p:nvSpPr>
        <p:spPr>
          <a:xfrm>
            <a:off x="715101" y="3563450"/>
            <a:ext cx="4586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including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Montserrat"/>
              <a:ea typeface="Montserrat"/>
              <a:cs typeface="Montserrat"/>
              <a:sym typeface="Montserrat"/>
            </a:endParaRPr>
          </a:p>
        </p:txBody>
      </p:sp>
      <p:grpSp>
        <p:nvGrpSpPr>
          <p:cNvPr id="8585" name="Google Shape;8585;p184"/>
          <p:cNvGrpSpPr/>
          <p:nvPr/>
        </p:nvGrpSpPr>
        <p:grpSpPr>
          <a:xfrm>
            <a:off x="375950" y="-9175"/>
            <a:ext cx="259800" cy="5165400"/>
            <a:chOff x="375950" y="-9175"/>
            <a:chExt cx="259800" cy="5165400"/>
          </a:xfrm>
        </p:grpSpPr>
        <p:cxnSp>
          <p:nvCxnSpPr>
            <p:cNvPr id="8586" name="Google Shape;8586;p184"/>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8587" name="Google Shape;8587;p184"/>
            <p:cNvSpPr/>
            <p:nvPr/>
          </p:nvSpPr>
          <p:spPr>
            <a:xfrm>
              <a:off x="375950" y="0"/>
              <a:ext cx="259800" cy="195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8588"/>
        <p:cNvGrpSpPr/>
        <p:nvPr/>
      </p:nvGrpSpPr>
      <p:grpSpPr>
        <a:xfrm>
          <a:off x="0" y="0"/>
          <a:ext cx="0" cy="0"/>
          <a:chOff x="0" y="0"/>
          <a:chExt cx="0" cy="0"/>
        </a:xfrm>
      </p:grpSpPr>
      <p:grpSp>
        <p:nvGrpSpPr>
          <p:cNvPr id="8589" name="Google Shape;8589;p185"/>
          <p:cNvGrpSpPr/>
          <p:nvPr/>
        </p:nvGrpSpPr>
        <p:grpSpPr>
          <a:xfrm>
            <a:off x="6414926" y="3696850"/>
            <a:ext cx="2865735" cy="2654708"/>
            <a:chOff x="6414926" y="3696850"/>
            <a:chExt cx="2865735" cy="2654708"/>
          </a:xfrm>
        </p:grpSpPr>
        <p:grpSp>
          <p:nvGrpSpPr>
            <p:cNvPr id="8590" name="Google Shape;8590;p185"/>
            <p:cNvGrpSpPr/>
            <p:nvPr/>
          </p:nvGrpSpPr>
          <p:grpSpPr>
            <a:xfrm>
              <a:off x="7148332" y="4200032"/>
              <a:ext cx="1163585" cy="2008346"/>
              <a:chOff x="4537475" y="1366675"/>
              <a:chExt cx="1878265" cy="3241882"/>
            </a:xfrm>
          </p:grpSpPr>
          <p:sp>
            <p:nvSpPr>
              <p:cNvPr id="8591" name="Google Shape;8591;p18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8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8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8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8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8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8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8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8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8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8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8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8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8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8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8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8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8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8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8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8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8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8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8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8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8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8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8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8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8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8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8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8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8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8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8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8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8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8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185"/>
            <p:cNvGrpSpPr/>
            <p:nvPr/>
          </p:nvGrpSpPr>
          <p:grpSpPr>
            <a:xfrm>
              <a:off x="8141897" y="4495880"/>
              <a:ext cx="1138764" cy="1855677"/>
              <a:chOff x="525125" y="1486050"/>
              <a:chExt cx="2124163" cy="3461439"/>
            </a:xfrm>
          </p:grpSpPr>
          <p:sp>
            <p:nvSpPr>
              <p:cNvPr id="8631" name="Google Shape;8631;p185"/>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85"/>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85"/>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85"/>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85"/>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85"/>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85"/>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85"/>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85"/>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85"/>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85"/>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85"/>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85"/>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85"/>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85"/>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85"/>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85"/>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85"/>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85"/>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85"/>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85"/>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85"/>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85"/>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85"/>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85"/>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85"/>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85"/>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85"/>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85"/>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85"/>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8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8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85"/>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85"/>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5" name="Google Shape;8665;p185"/>
              <p:cNvGrpSpPr/>
              <p:nvPr/>
            </p:nvGrpSpPr>
            <p:grpSpPr>
              <a:xfrm>
                <a:off x="973439" y="2819098"/>
                <a:ext cx="174934" cy="130542"/>
                <a:chOff x="2714005" y="3446776"/>
                <a:chExt cx="330750" cy="246818"/>
              </a:xfrm>
            </p:grpSpPr>
            <p:sp>
              <p:nvSpPr>
                <p:cNvPr id="8666" name="Google Shape;8666;p18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8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185"/>
              <p:cNvGrpSpPr/>
              <p:nvPr/>
            </p:nvGrpSpPr>
            <p:grpSpPr>
              <a:xfrm>
                <a:off x="1640414" y="2819098"/>
                <a:ext cx="174934" cy="130542"/>
                <a:chOff x="2714005" y="3446776"/>
                <a:chExt cx="330750" cy="246818"/>
              </a:xfrm>
            </p:grpSpPr>
            <p:sp>
              <p:nvSpPr>
                <p:cNvPr id="8669" name="Google Shape;8669;p18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8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71" name="Google Shape;8671;p185"/>
            <p:cNvGrpSpPr/>
            <p:nvPr/>
          </p:nvGrpSpPr>
          <p:grpSpPr>
            <a:xfrm>
              <a:off x="6414926" y="4682015"/>
              <a:ext cx="916239" cy="681891"/>
              <a:chOff x="5951675" y="3577056"/>
              <a:chExt cx="1387821" cy="1032855"/>
            </a:xfrm>
          </p:grpSpPr>
          <p:sp>
            <p:nvSpPr>
              <p:cNvPr id="8672" name="Google Shape;8672;p18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8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4" name="Google Shape;8674;p185"/>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8675" name="Google Shape;8675;p185"/>
          <p:cNvGrpSpPr/>
          <p:nvPr/>
        </p:nvGrpSpPr>
        <p:grpSpPr>
          <a:xfrm>
            <a:off x="-276724" y="817085"/>
            <a:ext cx="1409242" cy="535527"/>
            <a:chOff x="8277201" y="696485"/>
            <a:chExt cx="1409242" cy="535527"/>
          </a:xfrm>
        </p:grpSpPr>
        <p:sp>
          <p:nvSpPr>
            <p:cNvPr id="8676" name="Google Shape;8676;p185"/>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85"/>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8678"/>
        <p:cNvGrpSpPr/>
        <p:nvPr/>
      </p:nvGrpSpPr>
      <p:grpSpPr>
        <a:xfrm>
          <a:off x="0" y="0"/>
          <a:ext cx="0" cy="0"/>
          <a:chOff x="0" y="0"/>
          <a:chExt cx="0" cy="0"/>
        </a:xfrm>
      </p:grpSpPr>
      <p:grpSp>
        <p:nvGrpSpPr>
          <p:cNvPr id="8679" name="Google Shape;8679;p186"/>
          <p:cNvGrpSpPr/>
          <p:nvPr/>
        </p:nvGrpSpPr>
        <p:grpSpPr>
          <a:xfrm>
            <a:off x="8233126" y="918517"/>
            <a:ext cx="1116017" cy="693194"/>
            <a:chOff x="8570426" y="797917"/>
            <a:chExt cx="1116017" cy="693194"/>
          </a:xfrm>
        </p:grpSpPr>
        <p:sp>
          <p:nvSpPr>
            <p:cNvPr id="8680" name="Google Shape;8680;p186"/>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86"/>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186"/>
          <p:cNvGrpSpPr/>
          <p:nvPr/>
        </p:nvGrpSpPr>
        <p:grpSpPr>
          <a:xfrm>
            <a:off x="-423653" y="3465700"/>
            <a:ext cx="3308969" cy="2555658"/>
            <a:chOff x="-423653" y="3465700"/>
            <a:chExt cx="3308969" cy="2555658"/>
          </a:xfrm>
        </p:grpSpPr>
        <p:grpSp>
          <p:nvGrpSpPr>
            <p:cNvPr id="8683" name="Google Shape;8683;p186"/>
            <p:cNvGrpSpPr/>
            <p:nvPr/>
          </p:nvGrpSpPr>
          <p:grpSpPr>
            <a:xfrm>
              <a:off x="1969076" y="4608490"/>
              <a:ext cx="916239" cy="681891"/>
              <a:chOff x="5951675" y="3577056"/>
              <a:chExt cx="1387821" cy="1032855"/>
            </a:xfrm>
          </p:grpSpPr>
          <p:sp>
            <p:nvSpPr>
              <p:cNvPr id="8684" name="Google Shape;8684;p186"/>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8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186"/>
            <p:cNvGrpSpPr/>
            <p:nvPr/>
          </p:nvGrpSpPr>
          <p:grpSpPr>
            <a:xfrm flipH="1">
              <a:off x="-423653" y="4165680"/>
              <a:ext cx="1138764" cy="1855677"/>
              <a:chOff x="525125" y="1486050"/>
              <a:chExt cx="2124163" cy="3461439"/>
            </a:xfrm>
          </p:grpSpPr>
          <p:sp>
            <p:nvSpPr>
              <p:cNvPr id="8687" name="Google Shape;8687;p186"/>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86"/>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86"/>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86"/>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86"/>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86"/>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86"/>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86"/>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86"/>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86"/>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86"/>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86"/>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86"/>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86"/>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86"/>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86"/>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86"/>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86"/>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86"/>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86"/>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86"/>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86"/>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86"/>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86"/>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86"/>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86"/>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86"/>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86"/>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86"/>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86"/>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8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8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86"/>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86"/>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1" name="Google Shape;8721;p186"/>
              <p:cNvGrpSpPr/>
              <p:nvPr/>
            </p:nvGrpSpPr>
            <p:grpSpPr>
              <a:xfrm>
                <a:off x="973439" y="2819098"/>
                <a:ext cx="174934" cy="130542"/>
                <a:chOff x="2714005" y="3446776"/>
                <a:chExt cx="330750" cy="246818"/>
              </a:xfrm>
            </p:grpSpPr>
            <p:sp>
              <p:nvSpPr>
                <p:cNvPr id="8722" name="Google Shape;8722;p18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8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186"/>
              <p:cNvGrpSpPr/>
              <p:nvPr/>
            </p:nvGrpSpPr>
            <p:grpSpPr>
              <a:xfrm>
                <a:off x="1640414" y="2819098"/>
                <a:ext cx="174934" cy="130542"/>
                <a:chOff x="2714005" y="3446776"/>
                <a:chExt cx="330750" cy="246818"/>
              </a:xfrm>
            </p:grpSpPr>
            <p:sp>
              <p:nvSpPr>
                <p:cNvPr id="8725" name="Google Shape;8725;p18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8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27" name="Google Shape;8727;p186"/>
            <p:cNvGrpSpPr/>
            <p:nvPr/>
          </p:nvGrpSpPr>
          <p:grpSpPr>
            <a:xfrm flipH="1">
              <a:off x="415695" y="4542586"/>
              <a:ext cx="1753484" cy="1361026"/>
              <a:chOff x="3654620" y="3548886"/>
              <a:chExt cx="1753484" cy="1361026"/>
            </a:xfrm>
          </p:grpSpPr>
          <p:sp>
            <p:nvSpPr>
              <p:cNvPr id="8728" name="Google Shape;8728;p186"/>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86"/>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86"/>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86"/>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86"/>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86"/>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86"/>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86"/>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86"/>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86"/>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86"/>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86"/>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86"/>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86"/>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86"/>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86"/>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86"/>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86"/>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86"/>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86"/>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86"/>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86"/>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86"/>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86"/>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86"/>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86"/>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86"/>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86"/>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86"/>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86"/>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86"/>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86"/>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86"/>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86"/>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86"/>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3" name="Google Shape;8763;p186"/>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4"/>
        <p:cNvGrpSpPr/>
        <p:nvPr/>
      </p:nvGrpSpPr>
      <p:grpSpPr>
        <a:xfrm>
          <a:off x="0" y="0"/>
          <a:ext cx="0" cy="0"/>
          <a:chOff x="0" y="0"/>
          <a:chExt cx="0" cy="0"/>
        </a:xfrm>
      </p:grpSpPr>
      <p:sp>
        <p:nvSpPr>
          <p:cNvPr id="395" name="Google Shape;395;p20"/>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396" name="Google Shape;396;p20"/>
          <p:cNvGrpSpPr/>
          <p:nvPr/>
        </p:nvGrpSpPr>
        <p:grpSpPr>
          <a:xfrm>
            <a:off x="6371628" y="76028"/>
            <a:ext cx="3356101" cy="5128818"/>
            <a:chOff x="6371628" y="76028"/>
            <a:chExt cx="3356101" cy="5128818"/>
          </a:xfrm>
        </p:grpSpPr>
        <p:grpSp>
          <p:nvGrpSpPr>
            <p:cNvPr id="397" name="Google Shape;397;p20"/>
            <p:cNvGrpSpPr/>
            <p:nvPr/>
          </p:nvGrpSpPr>
          <p:grpSpPr>
            <a:xfrm>
              <a:off x="6830033" y="76028"/>
              <a:ext cx="2897695" cy="1572227"/>
              <a:chOff x="6229583" y="1671653"/>
              <a:chExt cx="2897695" cy="1572227"/>
            </a:xfrm>
          </p:grpSpPr>
          <p:sp>
            <p:nvSpPr>
              <p:cNvPr id="398" name="Google Shape;398;p20"/>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0"/>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02" name="Google Shape;402;p20"/>
            <p:cNvGrpSpPr/>
            <p:nvPr/>
          </p:nvGrpSpPr>
          <p:grpSpPr>
            <a:xfrm>
              <a:off x="7427902" y="2101392"/>
              <a:ext cx="1798063" cy="3103454"/>
              <a:chOff x="4537475" y="1366675"/>
              <a:chExt cx="1878265" cy="3241882"/>
            </a:xfrm>
          </p:grpSpPr>
          <p:sp>
            <p:nvSpPr>
              <p:cNvPr id="403" name="Google Shape;403;p20"/>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0"/>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3" name="Google Shape;443;p2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444" name="Google Shape;444;p20"/>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5"/>
        <p:cNvGrpSpPr/>
        <p:nvPr/>
      </p:nvGrpSpPr>
      <p:grpSpPr>
        <a:xfrm>
          <a:off x="0" y="0"/>
          <a:ext cx="0" cy="0"/>
          <a:chOff x="0" y="0"/>
          <a:chExt cx="0" cy="0"/>
        </a:xfrm>
      </p:grpSpPr>
      <p:sp>
        <p:nvSpPr>
          <p:cNvPr id="446" name="Google Shape;446;p21"/>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7" name="Google Shape;447;p21"/>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8" name="Google Shape;448;p21"/>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1"/>
          <p:cNvGrpSpPr/>
          <p:nvPr/>
        </p:nvGrpSpPr>
        <p:grpSpPr>
          <a:xfrm>
            <a:off x="-1266231" y="667175"/>
            <a:ext cx="4576156" cy="4519531"/>
            <a:chOff x="-1266231" y="667175"/>
            <a:chExt cx="4576156" cy="4519531"/>
          </a:xfrm>
        </p:grpSpPr>
        <p:grpSp>
          <p:nvGrpSpPr>
            <p:cNvPr id="451" name="Google Shape;451;p21"/>
            <p:cNvGrpSpPr/>
            <p:nvPr/>
          </p:nvGrpSpPr>
          <p:grpSpPr>
            <a:xfrm>
              <a:off x="-1266231" y="1293100"/>
              <a:ext cx="4576156" cy="3893605"/>
              <a:chOff x="-1266231" y="1293100"/>
              <a:chExt cx="4576156" cy="3893605"/>
            </a:xfrm>
          </p:grpSpPr>
          <p:sp>
            <p:nvSpPr>
              <p:cNvPr id="452" name="Google Shape;452;p21"/>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53" name="Google Shape;453;p21"/>
              <p:cNvGrpSpPr/>
              <p:nvPr/>
            </p:nvGrpSpPr>
            <p:grpSpPr>
              <a:xfrm>
                <a:off x="-1266231" y="2821088"/>
                <a:ext cx="3547638" cy="2365617"/>
                <a:chOff x="-1266231" y="2780188"/>
                <a:chExt cx="3547638" cy="2365617"/>
              </a:xfrm>
            </p:grpSpPr>
            <p:sp>
              <p:nvSpPr>
                <p:cNvPr id="454" name="Google Shape;454;p21"/>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1"/>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1"/>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1"/>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21"/>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21"/>
            <p:cNvGrpSpPr/>
            <p:nvPr/>
          </p:nvGrpSpPr>
          <p:grpSpPr>
            <a:xfrm>
              <a:off x="-1069884" y="667175"/>
              <a:ext cx="3234694" cy="2252997"/>
              <a:chOff x="5073841" y="1000275"/>
              <a:chExt cx="3234694" cy="2252997"/>
            </a:xfrm>
          </p:grpSpPr>
          <p:sp>
            <p:nvSpPr>
              <p:cNvPr id="510" name="Google Shape;510;p21"/>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3"/>
        <p:cNvGrpSpPr/>
        <p:nvPr/>
      </p:nvGrpSpPr>
      <p:grpSpPr>
        <a:xfrm>
          <a:off x="0" y="0"/>
          <a:ext cx="0" cy="0"/>
          <a:chOff x="0" y="0"/>
          <a:chExt cx="0" cy="0"/>
        </a:xfrm>
      </p:grpSpPr>
      <p:sp>
        <p:nvSpPr>
          <p:cNvPr id="514" name="Google Shape;514;p22"/>
          <p:cNvSpPr>
            <a:spLocks noGrp="1"/>
          </p:cNvSpPr>
          <p:nvPr>
            <p:ph type="pic" idx="2"/>
          </p:nvPr>
        </p:nvSpPr>
        <p:spPr>
          <a:xfrm>
            <a:off x="-13550" y="-3525"/>
            <a:ext cx="9157500" cy="5143500"/>
          </a:xfrm>
          <a:prstGeom prst="rect">
            <a:avLst/>
          </a:prstGeom>
          <a:noFill/>
          <a:ln>
            <a:noFill/>
          </a:ln>
        </p:spPr>
      </p:sp>
      <p:sp>
        <p:nvSpPr>
          <p:cNvPr id="515" name="Google Shape;515;p22"/>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516" name="Google Shape;516;p22"/>
          <p:cNvGrpSpPr/>
          <p:nvPr/>
        </p:nvGrpSpPr>
        <p:grpSpPr>
          <a:xfrm>
            <a:off x="7253602" y="683900"/>
            <a:ext cx="2531246" cy="4477606"/>
            <a:chOff x="7253602" y="683900"/>
            <a:chExt cx="2531246" cy="4477606"/>
          </a:xfrm>
        </p:grpSpPr>
        <p:grpSp>
          <p:nvGrpSpPr>
            <p:cNvPr id="517" name="Google Shape;517;p22"/>
            <p:cNvGrpSpPr/>
            <p:nvPr/>
          </p:nvGrpSpPr>
          <p:grpSpPr>
            <a:xfrm>
              <a:off x="7253602" y="3944550"/>
              <a:ext cx="1606264" cy="1195426"/>
              <a:chOff x="5951675" y="3577056"/>
              <a:chExt cx="1387821" cy="1032855"/>
            </a:xfrm>
          </p:grpSpPr>
          <p:sp>
            <p:nvSpPr>
              <p:cNvPr id="518" name="Google Shape;518;p22"/>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22"/>
            <p:cNvGrpSpPr/>
            <p:nvPr/>
          </p:nvGrpSpPr>
          <p:grpSpPr>
            <a:xfrm>
              <a:off x="7931091" y="683900"/>
              <a:ext cx="1853757" cy="4477606"/>
              <a:chOff x="7931091" y="683900"/>
              <a:chExt cx="1853757" cy="4477606"/>
            </a:xfrm>
          </p:grpSpPr>
          <p:grpSp>
            <p:nvGrpSpPr>
              <p:cNvPr id="521" name="Google Shape;521;p22"/>
              <p:cNvGrpSpPr/>
              <p:nvPr/>
            </p:nvGrpSpPr>
            <p:grpSpPr>
              <a:xfrm>
                <a:off x="7931091" y="2140708"/>
                <a:ext cx="1853757" cy="3020798"/>
                <a:chOff x="525125" y="1486050"/>
                <a:chExt cx="2124163" cy="3461439"/>
              </a:xfrm>
            </p:grpSpPr>
            <p:sp>
              <p:nvSpPr>
                <p:cNvPr id="522" name="Google Shape;522;p22"/>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22"/>
                <p:cNvGrpSpPr/>
                <p:nvPr/>
              </p:nvGrpSpPr>
              <p:grpSpPr>
                <a:xfrm>
                  <a:off x="973439" y="2819098"/>
                  <a:ext cx="174934" cy="130542"/>
                  <a:chOff x="2714005" y="3446776"/>
                  <a:chExt cx="330750" cy="246818"/>
                </a:xfrm>
              </p:grpSpPr>
              <p:sp>
                <p:nvSpPr>
                  <p:cNvPr id="557" name="Google Shape;557;p2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22"/>
                <p:cNvGrpSpPr/>
                <p:nvPr/>
              </p:nvGrpSpPr>
              <p:grpSpPr>
                <a:xfrm>
                  <a:off x="1640414" y="2819098"/>
                  <a:ext cx="174934" cy="130542"/>
                  <a:chOff x="2714005" y="3446776"/>
                  <a:chExt cx="330750" cy="246818"/>
                </a:xfrm>
              </p:grpSpPr>
              <p:sp>
                <p:nvSpPr>
                  <p:cNvPr id="560" name="Google Shape;560;p2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2" name="Google Shape;562;p22"/>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3"/>
        <p:cNvGrpSpPr/>
        <p:nvPr/>
      </p:nvGrpSpPr>
      <p:grpSpPr>
        <a:xfrm>
          <a:off x="0" y="0"/>
          <a:ext cx="0" cy="0"/>
          <a:chOff x="0" y="0"/>
          <a:chExt cx="0" cy="0"/>
        </a:xfrm>
      </p:grpSpPr>
      <p:sp>
        <p:nvSpPr>
          <p:cNvPr id="564" name="Google Shape;564;p23"/>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65" name="Google Shape;565;p23"/>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66" name="Google Shape;566;p23"/>
          <p:cNvGrpSpPr/>
          <p:nvPr/>
        </p:nvGrpSpPr>
        <p:grpSpPr>
          <a:xfrm>
            <a:off x="8505100" y="-9175"/>
            <a:ext cx="259800" cy="5165400"/>
            <a:chOff x="375950" y="-9175"/>
            <a:chExt cx="259800" cy="5165400"/>
          </a:xfrm>
        </p:grpSpPr>
        <p:cxnSp>
          <p:nvCxnSpPr>
            <p:cNvPr id="567" name="Google Shape;567;p23"/>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568" name="Google Shape;568;p23"/>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6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70"/>
        <p:cNvGrpSpPr/>
        <p:nvPr/>
      </p:nvGrpSpPr>
      <p:grpSpPr>
        <a:xfrm>
          <a:off x="0" y="0"/>
          <a:ext cx="0" cy="0"/>
          <a:chOff x="0" y="0"/>
          <a:chExt cx="0" cy="0"/>
        </a:xfrm>
      </p:grpSpPr>
      <p:sp>
        <p:nvSpPr>
          <p:cNvPr id="571" name="Google Shape;57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2" name="Google Shape;572;p25"/>
          <p:cNvSpPr txBox="1">
            <a:spLocks noGrp="1"/>
          </p:cNvSpPr>
          <p:nvPr>
            <p:ph type="title" idx="2" hasCustomPrompt="1"/>
          </p:nvPr>
        </p:nvSpPr>
        <p:spPr>
          <a:xfrm>
            <a:off x="7199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3" name="Google Shape;573;p25"/>
          <p:cNvSpPr txBox="1">
            <a:spLocks noGrp="1"/>
          </p:cNvSpPr>
          <p:nvPr>
            <p:ph type="title" idx="3" hasCustomPrompt="1"/>
          </p:nvPr>
        </p:nvSpPr>
        <p:spPr>
          <a:xfrm>
            <a:off x="7199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4" name="Google Shape;574;p25"/>
          <p:cNvSpPr txBox="1">
            <a:spLocks noGrp="1"/>
          </p:cNvSpPr>
          <p:nvPr>
            <p:ph type="title" idx="4" hasCustomPrompt="1"/>
          </p:nvPr>
        </p:nvSpPr>
        <p:spPr>
          <a:xfrm>
            <a:off x="256892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5" name="Google Shape;575;p25"/>
          <p:cNvSpPr txBox="1">
            <a:spLocks noGrp="1"/>
          </p:cNvSpPr>
          <p:nvPr>
            <p:ph type="title" idx="5" hasCustomPrompt="1"/>
          </p:nvPr>
        </p:nvSpPr>
        <p:spPr>
          <a:xfrm>
            <a:off x="256892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6" name="Google Shape;576;p25"/>
          <p:cNvSpPr txBox="1">
            <a:spLocks noGrp="1"/>
          </p:cNvSpPr>
          <p:nvPr>
            <p:ph type="title" idx="6" hasCustomPrompt="1"/>
          </p:nvPr>
        </p:nvSpPr>
        <p:spPr>
          <a:xfrm>
            <a:off x="44178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7" name="Google Shape;577;p25"/>
          <p:cNvSpPr txBox="1">
            <a:spLocks noGrp="1"/>
          </p:cNvSpPr>
          <p:nvPr>
            <p:ph type="title" idx="7" hasCustomPrompt="1"/>
          </p:nvPr>
        </p:nvSpPr>
        <p:spPr>
          <a:xfrm>
            <a:off x="44178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8" name="Google Shape;578;p25"/>
          <p:cNvSpPr txBox="1">
            <a:spLocks noGrp="1"/>
          </p:cNvSpPr>
          <p:nvPr>
            <p:ph type="subTitle" idx="1"/>
          </p:nvPr>
        </p:nvSpPr>
        <p:spPr>
          <a:xfrm>
            <a:off x="719975"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79" name="Google Shape;579;p25"/>
          <p:cNvSpPr txBox="1">
            <a:spLocks noGrp="1"/>
          </p:cNvSpPr>
          <p:nvPr>
            <p:ph type="subTitle" idx="8"/>
          </p:nvPr>
        </p:nvSpPr>
        <p:spPr>
          <a:xfrm>
            <a:off x="2515497"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80" name="Google Shape;580;p25"/>
          <p:cNvSpPr txBox="1">
            <a:spLocks noGrp="1"/>
          </p:cNvSpPr>
          <p:nvPr>
            <p:ph type="subTitle" idx="9"/>
          </p:nvPr>
        </p:nvSpPr>
        <p:spPr>
          <a:xfrm>
            <a:off x="4311019"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81" name="Google Shape;581;p25"/>
          <p:cNvSpPr txBox="1">
            <a:spLocks noGrp="1"/>
          </p:cNvSpPr>
          <p:nvPr>
            <p:ph type="subTitle" idx="13"/>
          </p:nvPr>
        </p:nvSpPr>
        <p:spPr>
          <a:xfrm>
            <a:off x="719975"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82" name="Google Shape;582;p25"/>
          <p:cNvSpPr txBox="1">
            <a:spLocks noGrp="1"/>
          </p:cNvSpPr>
          <p:nvPr>
            <p:ph type="subTitle" idx="14"/>
          </p:nvPr>
        </p:nvSpPr>
        <p:spPr>
          <a:xfrm>
            <a:off x="2515497"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83" name="Google Shape;583;p25"/>
          <p:cNvSpPr txBox="1">
            <a:spLocks noGrp="1"/>
          </p:cNvSpPr>
          <p:nvPr>
            <p:ph type="subTitle" idx="15"/>
          </p:nvPr>
        </p:nvSpPr>
        <p:spPr>
          <a:xfrm>
            <a:off x="4311019"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cxnSp>
        <p:nvCxnSpPr>
          <p:cNvPr id="584" name="Google Shape;584;p2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585" name="Google Shape;585;p2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86"/>
        <p:cNvGrpSpPr/>
        <p:nvPr/>
      </p:nvGrpSpPr>
      <p:grpSpPr>
        <a:xfrm>
          <a:off x="0" y="0"/>
          <a:ext cx="0" cy="0"/>
          <a:chOff x="0" y="0"/>
          <a:chExt cx="0" cy="0"/>
        </a:xfrm>
      </p:grpSpPr>
      <p:sp>
        <p:nvSpPr>
          <p:cNvPr id="587" name="Google Shape;587;p26"/>
          <p:cNvSpPr txBox="1">
            <a:spLocks noGrp="1"/>
          </p:cNvSpPr>
          <p:nvPr>
            <p:ph type="subTitle" idx="1"/>
          </p:nvPr>
        </p:nvSpPr>
        <p:spPr>
          <a:xfrm>
            <a:off x="4169650" y="1922463"/>
            <a:ext cx="4259100" cy="21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588" name="Google Shape;588;p26"/>
          <p:cNvSpPr txBox="1">
            <a:spLocks noGrp="1"/>
          </p:cNvSpPr>
          <p:nvPr>
            <p:ph type="title"/>
          </p:nvPr>
        </p:nvSpPr>
        <p:spPr>
          <a:xfrm>
            <a:off x="4169650" y="849988"/>
            <a:ext cx="4259100" cy="122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89" name="Google Shape;589;p26"/>
          <p:cNvGrpSpPr/>
          <p:nvPr/>
        </p:nvGrpSpPr>
        <p:grpSpPr>
          <a:xfrm>
            <a:off x="-262886" y="918517"/>
            <a:ext cx="1433705" cy="676669"/>
            <a:chOff x="8495614" y="797917"/>
            <a:chExt cx="1433705" cy="676669"/>
          </a:xfrm>
        </p:grpSpPr>
        <p:sp>
          <p:nvSpPr>
            <p:cNvPr id="590" name="Google Shape;590;p26"/>
            <p:cNvSpPr/>
            <p:nvPr/>
          </p:nvSpPr>
          <p:spPr>
            <a:xfrm>
              <a:off x="9327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8495614"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26"/>
          <p:cNvGrpSpPr/>
          <p:nvPr/>
        </p:nvGrpSpPr>
        <p:grpSpPr>
          <a:xfrm>
            <a:off x="5888695" y="3676475"/>
            <a:ext cx="4840606" cy="2456313"/>
            <a:chOff x="5888695" y="3676475"/>
            <a:chExt cx="4840606" cy="2456313"/>
          </a:xfrm>
        </p:grpSpPr>
        <p:grpSp>
          <p:nvGrpSpPr>
            <p:cNvPr id="593" name="Google Shape;593;p26"/>
            <p:cNvGrpSpPr/>
            <p:nvPr/>
          </p:nvGrpSpPr>
          <p:grpSpPr>
            <a:xfrm>
              <a:off x="5888695" y="4771761"/>
              <a:ext cx="1753484" cy="1361026"/>
              <a:chOff x="3654620" y="3548886"/>
              <a:chExt cx="1753484" cy="1361026"/>
            </a:xfrm>
          </p:grpSpPr>
          <p:sp>
            <p:nvSpPr>
              <p:cNvPr id="594" name="Google Shape;594;p26"/>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6"/>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6"/>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26"/>
            <p:cNvGrpSpPr/>
            <p:nvPr/>
          </p:nvGrpSpPr>
          <p:grpSpPr>
            <a:xfrm>
              <a:off x="7472370" y="4366034"/>
              <a:ext cx="3256931" cy="1519266"/>
              <a:chOff x="5835795" y="2345121"/>
              <a:chExt cx="3256931" cy="1519266"/>
            </a:xfrm>
          </p:grpSpPr>
          <p:sp>
            <p:nvSpPr>
              <p:cNvPr id="630" name="Google Shape;630;p26"/>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1" name="Google Shape;631;p26"/>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26"/>
            <p:cNvSpPr/>
            <p:nvPr/>
          </p:nvSpPr>
          <p:spPr>
            <a:xfrm>
              <a:off x="8246923"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92" name="Google Shape;692;p26"/>
            <p:cNvGrpSpPr/>
            <p:nvPr/>
          </p:nvGrpSpPr>
          <p:grpSpPr>
            <a:xfrm>
              <a:off x="6803476" y="4706765"/>
              <a:ext cx="916239" cy="681891"/>
              <a:chOff x="5951675" y="3577056"/>
              <a:chExt cx="1387821" cy="1032855"/>
            </a:xfrm>
          </p:grpSpPr>
          <p:sp>
            <p:nvSpPr>
              <p:cNvPr id="693" name="Google Shape;693;p26"/>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95" name="Google Shape;695;p26"/>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96" name="Google Shape;696;p26"/>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697"/>
        <p:cNvGrpSpPr/>
        <p:nvPr/>
      </p:nvGrpSpPr>
      <p:grpSpPr>
        <a:xfrm>
          <a:off x="0" y="0"/>
          <a:ext cx="0" cy="0"/>
          <a:chOff x="0" y="0"/>
          <a:chExt cx="0" cy="0"/>
        </a:xfrm>
      </p:grpSpPr>
      <p:sp>
        <p:nvSpPr>
          <p:cNvPr id="698" name="Google Shape;698;p27"/>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699" name="Google Shape;69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700" name="Google Shape;700;p2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01" name="Google Shape;701;p2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02" name="Google Shape;702;p27"/>
          <p:cNvGrpSpPr/>
          <p:nvPr/>
        </p:nvGrpSpPr>
        <p:grpSpPr>
          <a:xfrm>
            <a:off x="8324959" y="918517"/>
            <a:ext cx="1108219" cy="676669"/>
            <a:chOff x="8662259" y="797917"/>
            <a:chExt cx="1108219" cy="676669"/>
          </a:xfrm>
        </p:grpSpPr>
        <p:sp>
          <p:nvSpPr>
            <p:cNvPr id="703" name="Google Shape;703;p27"/>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3_1">
    <p:spTree>
      <p:nvGrpSpPr>
        <p:cNvPr id="1" name="Shape 705"/>
        <p:cNvGrpSpPr/>
        <p:nvPr/>
      </p:nvGrpSpPr>
      <p:grpSpPr>
        <a:xfrm>
          <a:off x="0" y="0"/>
          <a:ext cx="0" cy="0"/>
          <a:chOff x="0" y="0"/>
          <a:chExt cx="0" cy="0"/>
        </a:xfrm>
      </p:grpSpPr>
      <p:sp>
        <p:nvSpPr>
          <p:cNvPr id="706" name="Google Shape;706;p28"/>
          <p:cNvSpPr txBox="1">
            <a:spLocks noGrp="1"/>
          </p:cNvSpPr>
          <p:nvPr>
            <p:ph type="subTitle" idx="1"/>
          </p:nvPr>
        </p:nvSpPr>
        <p:spPr>
          <a:xfrm>
            <a:off x="715100" y="1017725"/>
            <a:ext cx="5154900" cy="28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707" name="Google Shape;70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708" name="Google Shape;708;p2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09" name="Google Shape;709;p2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10" name="Google Shape;710;p28"/>
          <p:cNvGrpSpPr/>
          <p:nvPr/>
        </p:nvGrpSpPr>
        <p:grpSpPr>
          <a:xfrm>
            <a:off x="7939901" y="817085"/>
            <a:ext cx="1409242" cy="535527"/>
            <a:chOff x="8277201" y="696485"/>
            <a:chExt cx="1409242" cy="535527"/>
          </a:xfrm>
        </p:grpSpPr>
        <p:sp>
          <p:nvSpPr>
            <p:cNvPr id="711" name="Google Shape;711;p28"/>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13"/>
        <p:cNvGrpSpPr/>
        <p:nvPr/>
      </p:nvGrpSpPr>
      <p:grpSpPr>
        <a:xfrm>
          <a:off x="0" y="0"/>
          <a:ext cx="0" cy="0"/>
          <a:chOff x="0" y="0"/>
          <a:chExt cx="0" cy="0"/>
        </a:xfrm>
      </p:grpSpPr>
      <p:sp>
        <p:nvSpPr>
          <p:cNvPr id="714" name="Google Shape;71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5" name="Google Shape;715;p29"/>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6" name="Google Shape;716;p29"/>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7" name="Google Shape;717;p29"/>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8" name="Google Shape;718;p29"/>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9" name="Google Shape;719;p29"/>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0" name="Google Shape;720;p29"/>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721" name="Google Shape;721;p29"/>
          <p:cNvGrpSpPr/>
          <p:nvPr/>
        </p:nvGrpSpPr>
        <p:grpSpPr>
          <a:xfrm>
            <a:off x="-140753" y="3654800"/>
            <a:ext cx="3343819" cy="2866383"/>
            <a:chOff x="-140753" y="3620700"/>
            <a:chExt cx="3343819" cy="2866383"/>
          </a:xfrm>
        </p:grpSpPr>
        <p:sp>
          <p:nvSpPr>
            <p:cNvPr id="722" name="Google Shape;722;p29"/>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23" name="Google Shape;723;p29"/>
            <p:cNvGrpSpPr/>
            <p:nvPr/>
          </p:nvGrpSpPr>
          <p:grpSpPr>
            <a:xfrm flipH="1">
              <a:off x="191261" y="4316655"/>
              <a:ext cx="1138764" cy="1855677"/>
              <a:chOff x="525125" y="1486050"/>
              <a:chExt cx="2124163" cy="3461439"/>
            </a:xfrm>
          </p:grpSpPr>
          <p:sp>
            <p:nvSpPr>
              <p:cNvPr id="724" name="Google Shape;724;p29"/>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9"/>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9"/>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9"/>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9"/>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9"/>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9"/>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9"/>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9"/>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9"/>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9"/>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9"/>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29"/>
              <p:cNvGrpSpPr/>
              <p:nvPr/>
            </p:nvGrpSpPr>
            <p:grpSpPr>
              <a:xfrm>
                <a:off x="973439" y="2819098"/>
                <a:ext cx="174934" cy="130542"/>
                <a:chOff x="2714005" y="3446776"/>
                <a:chExt cx="330750" cy="246818"/>
              </a:xfrm>
            </p:grpSpPr>
            <p:sp>
              <p:nvSpPr>
                <p:cNvPr id="759" name="Google Shape;759;p2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29"/>
              <p:cNvGrpSpPr/>
              <p:nvPr/>
            </p:nvGrpSpPr>
            <p:grpSpPr>
              <a:xfrm>
                <a:off x="1640414" y="2819098"/>
                <a:ext cx="174934" cy="130542"/>
                <a:chOff x="2714005" y="3446776"/>
                <a:chExt cx="330750" cy="246818"/>
              </a:xfrm>
            </p:grpSpPr>
            <p:sp>
              <p:nvSpPr>
                <p:cNvPr id="762" name="Google Shape;762;p2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4" name="Google Shape;764;p29"/>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65" name="Google Shape;765;p29"/>
            <p:cNvGrpSpPr/>
            <p:nvPr/>
          </p:nvGrpSpPr>
          <p:grpSpPr>
            <a:xfrm flipH="1">
              <a:off x="1376499" y="4631405"/>
              <a:ext cx="1138764" cy="1855677"/>
              <a:chOff x="525125" y="1486050"/>
              <a:chExt cx="2124163" cy="3461439"/>
            </a:xfrm>
          </p:grpSpPr>
          <p:sp>
            <p:nvSpPr>
              <p:cNvPr id="766" name="Google Shape;766;p29"/>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9"/>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9"/>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9"/>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9"/>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29"/>
              <p:cNvGrpSpPr/>
              <p:nvPr/>
            </p:nvGrpSpPr>
            <p:grpSpPr>
              <a:xfrm>
                <a:off x="973439" y="2819098"/>
                <a:ext cx="174934" cy="130542"/>
                <a:chOff x="2714005" y="3446776"/>
                <a:chExt cx="330750" cy="246818"/>
              </a:xfrm>
            </p:grpSpPr>
            <p:sp>
              <p:nvSpPr>
                <p:cNvPr id="801" name="Google Shape;801;p2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9"/>
              <p:cNvGrpSpPr/>
              <p:nvPr/>
            </p:nvGrpSpPr>
            <p:grpSpPr>
              <a:xfrm>
                <a:off x="1640414" y="2819098"/>
                <a:ext cx="174934" cy="130542"/>
                <a:chOff x="2714005" y="3446776"/>
                <a:chExt cx="330750" cy="246818"/>
              </a:xfrm>
            </p:grpSpPr>
            <p:sp>
              <p:nvSpPr>
                <p:cNvPr id="804" name="Google Shape;804;p2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6" name="Google Shape;806;p29"/>
            <p:cNvGrpSpPr/>
            <p:nvPr/>
          </p:nvGrpSpPr>
          <p:grpSpPr>
            <a:xfrm>
              <a:off x="2286826" y="4817190"/>
              <a:ext cx="916239" cy="681891"/>
              <a:chOff x="5951675" y="3577056"/>
              <a:chExt cx="1387821" cy="1032855"/>
            </a:xfrm>
          </p:grpSpPr>
          <p:sp>
            <p:nvSpPr>
              <p:cNvPr id="807" name="Google Shape;807;p2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29"/>
          <p:cNvGrpSpPr/>
          <p:nvPr/>
        </p:nvGrpSpPr>
        <p:grpSpPr>
          <a:xfrm>
            <a:off x="8076651" y="805648"/>
            <a:ext cx="1207342" cy="548414"/>
            <a:chOff x="8927226" y="727348"/>
            <a:chExt cx="1207342" cy="548414"/>
          </a:xfrm>
        </p:grpSpPr>
        <p:sp>
          <p:nvSpPr>
            <p:cNvPr id="810" name="Google Shape;810;p29"/>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2" name="Google Shape;812;p29"/>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13" name="Google Shape;813;p29"/>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14"/>
        <p:cNvGrpSpPr/>
        <p:nvPr/>
      </p:nvGrpSpPr>
      <p:grpSpPr>
        <a:xfrm>
          <a:off x="0" y="0"/>
          <a:ext cx="0" cy="0"/>
          <a:chOff x="0" y="0"/>
          <a:chExt cx="0" cy="0"/>
        </a:xfrm>
      </p:grpSpPr>
      <p:sp>
        <p:nvSpPr>
          <p:cNvPr id="815" name="Google Shape;81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6" name="Google Shape;816;p30"/>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17" name="Google Shape;817;p30"/>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8" name="Google Shape;818;p30"/>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9" name="Google Shape;819;p30"/>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0" name="Google Shape;820;p30"/>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1" name="Google Shape;821;p30"/>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2" name="Google Shape;822;p30"/>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3" name="Google Shape;823;p30"/>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24" name="Google Shape;824;p30"/>
          <p:cNvGrpSpPr/>
          <p:nvPr/>
        </p:nvGrpSpPr>
        <p:grpSpPr>
          <a:xfrm>
            <a:off x="7123176" y="3679125"/>
            <a:ext cx="3927813" cy="2279813"/>
            <a:chOff x="7123176" y="3679125"/>
            <a:chExt cx="3927813" cy="2279813"/>
          </a:xfrm>
        </p:grpSpPr>
        <p:grpSp>
          <p:nvGrpSpPr>
            <p:cNvPr id="825" name="Google Shape;825;p30"/>
            <p:cNvGrpSpPr/>
            <p:nvPr/>
          </p:nvGrpSpPr>
          <p:grpSpPr>
            <a:xfrm>
              <a:off x="7123176" y="4640965"/>
              <a:ext cx="916239" cy="681891"/>
              <a:chOff x="5951675" y="3577056"/>
              <a:chExt cx="1387821" cy="1032855"/>
            </a:xfrm>
          </p:grpSpPr>
          <p:sp>
            <p:nvSpPr>
              <p:cNvPr id="826" name="Google Shape;826;p3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30"/>
            <p:cNvGrpSpPr/>
            <p:nvPr/>
          </p:nvGrpSpPr>
          <p:grpSpPr>
            <a:xfrm>
              <a:off x="7794058" y="4439671"/>
              <a:ext cx="3256931" cy="1519266"/>
              <a:chOff x="5835795" y="2345121"/>
              <a:chExt cx="3256931" cy="1519266"/>
            </a:xfrm>
          </p:grpSpPr>
          <p:sp>
            <p:nvSpPr>
              <p:cNvPr id="829" name="Google Shape;829;p30"/>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0" name="Google Shape;830;p30"/>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30"/>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891" name="Google Shape;891;p30"/>
          <p:cNvGrpSpPr/>
          <p:nvPr/>
        </p:nvGrpSpPr>
        <p:grpSpPr>
          <a:xfrm>
            <a:off x="-630649" y="918517"/>
            <a:ext cx="1499092" cy="689481"/>
            <a:chOff x="8727226" y="1200842"/>
            <a:chExt cx="1499092" cy="689481"/>
          </a:xfrm>
        </p:grpSpPr>
        <p:sp>
          <p:nvSpPr>
            <p:cNvPr id="892" name="Google Shape;892;p30"/>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4" name="Google Shape;894;p30"/>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95" name="Google Shape;895;p30"/>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896"/>
        <p:cNvGrpSpPr/>
        <p:nvPr/>
      </p:nvGrpSpPr>
      <p:grpSpPr>
        <a:xfrm>
          <a:off x="0" y="0"/>
          <a:ext cx="0" cy="0"/>
          <a:chOff x="0" y="0"/>
          <a:chExt cx="0" cy="0"/>
        </a:xfrm>
      </p:grpSpPr>
      <p:sp>
        <p:nvSpPr>
          <p:cNvPr id="897" name="Google Shape;89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8" name="Google Shape;898;p31"/>
          <p:cNvSpPr txBox="1">
            <a:spLocks noGrp="1"/>
          </p:cNvSpPr>
          <p:nvPr>
            <p:ph type="subTitle" idx="1"/>
          </p:nvPr>
        </p:nvSpPr>
        <p:spPr>
          <a:xfrm>
            <a:off x="800226"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9" name="Google Shape;899;p31"/>
          <p:cNvSpPr txBox="1">
            <a:spLocks noGrp="1"/>
          </p:cNvSpPr>
          <p:nvPr>
            <p:ph type="subTitle" idx="2"/>
          </p:nvPr>
        </p:nvSpPr>
        <p:spPr>
          <a:xfrm>
            <a:off x="3341349"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0" name="Google Shape;900;p31"/>
          <p:cNvSpPr txBox="1">
            <a:spLocks noGrp="1"/>
          </p:cNvSpPr>
          <p:nvPr>
            <p:ph type="subTitle" idx="3"/>
          </p:nvPr>
        </p:nvSpPr>
        <p:spPr>
          <a:xfrm>
            <a:off x="5887280" y="220259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1" name="Google Shape;901;p31"/>
          <p:cNvSpPr txBox="1">
            <a:spLocks noGrp="1"/>
          </p:cNvSpPr>
          <p:nvPr>
            <p:ph type="subTitle" idx="4"/>
          </p:nvPr>
        </p:nvSpPr>
        <p:spPr>
          <a:xfrm>
            <a:off x="800226"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2" name="Google Shape;902;p31"/>
          <p:cNvSpPr txBox="1">
            <a:spLocks noGrp="1"/>
          </p:cNvSpPr>
          <p:nvPr>
            <p:ph type="subTitle" idx="5"/>
          </p:nvPr>
        </p:nvSpPr>
        <p:spPr>
          <a:xfrm>
            <a:off x="3341349"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3" name="Google Shape;903;p31"/>
          <p:cNvSpPr txBox="1">
            <a:spLocks noGrp="1"/>
          </p:cNvSpPr>
          <p:nvPr>
            <p:ph type="subTitle" idx="6"/>
          </p:nvPr>
        </p:nvSpPr>
        <p:spPr>
          <a:xfrm>
            <a:off x="5887280" y="383572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4" name="Google Shape;904;p31"/>
          <p:cNvSpPr txBox="1">
            <a:spLocks noGrp="1"/>
          </p:cNvSpPr>
          <p:nvPr>
            <p:ph type="subTitle" idx="7"/>
          </p:nvPr>
        </p:nvSpPr>
        <p:spPr>
          <a:xfrm>
            <a:off x="795076"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5" name="Google Shape;905;p31"/>
          <p:cNvSpPr txBox="1">
            <a:spLocks noGrp="1"/>
          </p:cNvSpPr>
          <p:nvPr>
            <p:ph type="subTitle" idx="8"/>
          </p:nvPr>
        </p:nvSpPr>
        <p:spPr>
          <a:xfrm>
            <a:off x="3341355"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6" name="Google Shape;906;p31"/>
          <p:cNvSpPr txBox="1">
            <a:spLocks noGrp="1"/>
          </p:cNvSpPr>
          <p:nvPr>
            <p:ph type="subTitle" idx="9"/>
          </p:nvPr>
        </p:nvSpPr>
        <p:spPr>
          <a:xfrm>
            <a:off x="5892433" y="1801175"/>
            <a:ext cx="24540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7" name="Google Shape;907;p31"/>
          <p:cNvSpPr txBox="1">
            <a:spLocks noGrp="1"/>
          </p:cNvSpPr>
          <p:nvPr>
            <p:ph type="subTitle" idx="13"/>
          </p:nvPr>
        </p:nvSpPr>
        <p:spPr>
          <a:xfrm>
            <a:off x="795420"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8" name="Google Shape;908;p31"/>
          <p:cNvSpPr txBox="1">
            <a:spLocks noGrp="1"/>
          </p:cNvSpPr>
          <p:nvPr>
            <p:ph type="subTitle" idx="14"/>
          </p:nvPr>
        </p:nvSpPr>
        <p:spPr>
          <a:xfrm>
            <a:off x="3341355"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9" name="Google Shape;909;p31"/>
          <p:cNvSpPr txBox="1">
            <a:spLocks noGrp="1"/>
          </p:cNvSpPr>
          <p:nvPr>
            <p:ph type="subTitle" idx="15"/>
          </p:nvPr>
        </p:nvSpPr>
        <p:spPr>
          <a:xfrm>
            <a:off x="5889824"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910" name="Google Shape;910;p31"/>
          <p:cNvGrpSpPr/>
          <p:nvPr/>
        </p:nvGrpSpPr>
        <p:grpSpPr>
          <a:xfrm>
            <a:off x="-230318" y="3676475"/>
            <a:ext cx="3007833" cy="3060716"/>
            <a:chOff x="-230318" y="3676475"/>
            <a:chExt cx="3007833" cy="3060716"/>
          </a:xfrm>
        </p:grpSpPr>
        <p:grpSp>
          <p:nvGrpSpPr>
            <p:cNvPr id="911" name="Google Shape;911;p31"/>
            <p:cNvGrpSpPr/>
            <p:nvPr/>
          </p:nvGrpSpPr>
          <p:grpSpPr>
            <a:xfrm>
              <a:off x="-230318" y="4468770"/>
              <a:ext cx="1163585" cy="2008346"/>
              <a:chOff x="4537475" y="1366675"/>
              <a:chExt cx="1878265" cy="3241882"/>
            </a:xfrm>
          </p:grpSpPr>
          <p:sp>
            <p:nvSpPr>
              <p:cNvPr id="912" name="Google Shape;912;p3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31"/>
            <p:cNvGrpSpPr/>
            <p:nvPr/>
          </p:nvGrpSpPr>
          <p:grpSpPr>
            <a:xfrm>
              <a:off x="971758" y="4728845"/>
              <a:ext cx="1163585" cy="2008346"/>
              <a:chOff x="4537475" y="1366675"/>
              <a:chExt cx="1878265" cy="3241882"/>
            </a:xfrm>
          </p:grpSpPr>
          <p:sp>
            <p:nvSpPr>
              <p:cNvPr id="952" name="Google Shape;952;p3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31"/>
            <p:cNvGrpSpPr/>
            <p:nvPr/>
          </p:nvGrpSpPr>
          <p:grpSpPr>
            <a:xfrm>
              <a:off x="1861276" y="4674340"/>
              <a:ext cx="916239" cy="681891"/>
              <a:chOff x="5951675" y="3577056"/>
              <a:chExt cx="1387821" cy="1032855"/>
            </a:xfrm>
          </p:grpSpPr>
          <p:sp>
            <p:nvSpPr>
              <p:cNvPr id="992" name="Google Shape;992;p3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31"/>
            <p:cNvSpPr/>
            <p:nvPr/>
          </p:nvSpPr>
          <p:spPr>
            <a:xfrm>
              <a:off x="2278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995" name="Google Shape;995;p31"/>
          <p:cNvGrpSpPr/>
          <p:nvPr/>
        </p:nvGrpSpPr>
        <p:grpSpPr>
          <a:xfrm>
            <a:off x="8127871" y="805298"/>
            <a:ext cx="1262644" cy="652339"/>
            <a:chOff x="8413221" y="727348"/>
            <a:chExt cx="1262644" cy="652339"/>
          </a:xfrm>
        </p:grpSpPr>
        <p:sp>
          <p:nvSpPr>
            <p:cNvPr id="996" name="Google Shape;996;p31"/>
            <p:cNvSpPr/>
            <p:nvPr/>
          </p:nvSpPr>
          <p:spPr>
            <a:xfrm>
              <a:off x="8413221"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8" name="Google Shape;998;p3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999" name="Google Shape;999;p3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00"/>
        <p:cNvGrpSpPr/>
        <p:nvPr/>
      </p:nvGrpSpPr>
      <p:grpSpPr>
        <a:xfrm>
          <a:off x="0" y="0"/>
          <a:ext cx="0" cy="0"/>
          <a:chOff x="0" y="0"/>
          <a:chExt cx="0" cy="0"/>
        </a:xfrm>
      </p:grpSpPr>
      <p:sp>
        <p:nvSpPr>
          <p:cNvPr id="1001" name="Google Shape;1001;p32"/>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02" name="Google Shape;1002;p32"/>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3" name="Google Shape;1003;p32"/>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1004" name="Google Shape;1004;p32"/>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5" name="Google Shape;1005;p32"/>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1006" name="Google Shape;1006;p32"/>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007" name="Google Shape;1007;p32"/>
          <p:cNvGrpSpPr/>
          <p:nvPr/>
        </p:nvGrpSpPr>
        <p:grpSpPr>
          <a:xfrm>
            <a:off x="375950" y="-9175"/>
            <a:ext cx="259800" cy="5165400"/>
            <a:chOff x="375950" y="-9175"/>
            <a:chExt cx="259800" cy="5165400"/>
          </a:xfrm>
        </p:grpSpPr>
        <p:cxnSp>
          <p:nvCxnSpPr>
            <p:cNvPr id="1008" name="Google Shape;1008;p32"/>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1009" name="Google Shape;1009;p32"/>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10" name="Google Shape;1010;p32"/>
          <p:cNvGrpSpPr/>
          <p:nvPr/>
        </p:nvGrpSpPr>
        <p:grpSpPr>
          <a:xfrm>
            <a:off x="7227158" y="326425"/>
            <a:ext cx="2221633" cy="1296268"/>
            <a:chOff x="7831046" y="330250"/>
            <a:chExt cx="2221633" cy="1296268"/>
          </a:xfrm>
        </p:grpSpPr>
        <p:sp>
          <p:nvSpPr>
            <p:cNvPr id="1011" name="Google Shape;1011;p32"/>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013"/>
        <p:cNvGrpSpPr/>
        <p:nvPr/>
      </p:nvGrpSpPr>
      <p:grpSpPr>
        <a:xfrm>
          <a:off x="0" y="0"/>
          <a:ext cx="0" cy="0"/>
          <a:chOff x="0" y="0"/>
          <a:chExt cx="0" cy="0"/>
        </a:xfrm>
      </p:grpSpPr>
      <p:sp>
        <p:nvSpPr>
          <p:cNvPr id="1014" name="Google Shape;101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1015" name="Google Shape;1015;p3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016" name="Google Shape;1016;p3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17" name="Google Shape;1017;p33"/>
          <p:cNvGrpSpPr/>
          <p:nvPr/>
        </p:nvGrpSpPr>
        <p:grpSpPr>
          <a:xfrm>
            <a:off x="8221034" y="817073"/>
            <a:ext cx="1523506" cy="546814"/>
            <a:chOff x="8558334" y="696473"/>
            <a:chExt cx="1523506" cy="546814"/>
          </a:xfrm>
        </p:grpSpPr>
        <p:sp>
          <p:nvSpPr>
            <p:cNvPr id="1018" name="Google Shape;1018;p33"/>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3"/>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33"/>
          <p:cNvGrpSpPr/>
          <p:nvPr/>
        </p:nvGrpSpPr>
        <p:grpSpPr>
          <a:xfrm>
            <a:off x="-202768" y="3840225"/>
            <a:ext cx="2733508" cy="3023391"/>
            <a:chOff x="-202768" y="3840225"/>
            <a:chExt cx="2733508" cy="3023391"/>
          </a:xfrm>
        </p:grpSpPr>
        <p:grpSp>
          <p:nvGrpSpPr>
            <p:cNvPr id="1021" name="Google Shape;1021;p33"/>
            <p:cNvGrpSpPr/>
            <p:nvPr/>
          </p:nvGrpSpPr>
          <p:grpSpPr>
            <a:xfrm>
              <a:off x="797357" y="4608495"/>
              <a:ext cx="1163585" cy="2008346"/>
              <a:chOff x="4537475" y="1366675"/>
              <a:chExt cx="1878265" cy="3241882"/>
            </a:xfrm>
          </p:grpSpPr>
          <p:sp>
            <p:nvSpPr>
              <p:cNvPr id="1022" name="Google Shape;1022;p3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3"/>
            <p:cNvGrpSpPr/>
            <p:nvPr/>
          </p:nvGrpSpPr>
          <p:grpSpPr>
            <a:xfrm>
              <a:off x="-202768" y="4855270"/>
              <a:ext cx="1163585" cy="2008346"/>
              <a:chOff x="4537475" y="1366675"/>
              <a:chExt cx="1878265" cy="3241882"/>
            </a:xfrm>
          </p:grpSpPr>
          <p:sp>
            <p:nvSpPr>
              <p:cNvPr id="1062" name="Google Shape;1062;p3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33"/>
            <p:cNvGrpSpPr/>
            <p:nvPr/>
          </p:nvGrpSpPr>
          <p:grpSpPr>
            <a:xfrm>
              <a:off x="1614501" y="4732765"/>
              <a:ext cx="916239" cy="681891"/>
              <a:chOff x="5951675" y="3577056"/>
              <a:chExt cx="1387821" cy="1032855"/>
            </a:xfrm>
          </p:grpSpPr>
          <p:sp>
            <p:nvSpPr>
              <p:cNvPr id="1102" name="Google Shape;1102;p3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33"/>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105"/>
        <p:cNvGrpSpPr/>
        <p:nvPr/>
      </p:nvGrpSpPr>
      <p:grpSpPr>
        <a:xfrm>
          <a:off x="0" y="0"/>
          <a:ext cx="0" cy="0"/>
          <a:chOff x="0" y="0"/>
          <a:chExt cx="0" cy="0"/>
        </a:xfrm>
      </p:grpSpPr>
      <p:sp>
        <p:nvSpPr>
          <p:cNvPr id="1106" name="Google Shape;1106;p34"/>
          <p:cNvSpPr txBox="1">
            <a:spLocks noGrp="1"/>
          </p:cNvSpPr>
          <p:nvPr>
            <p:ph type="ctrTitle"/>
          </p:nvPr>
        </p:nvSpPr>
        <p:spPr>
          <a:xfrm>
            <a:off x="752600" y="793375"/>
            <a:ext cx="4379400" cy="10563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07" name="Google Shape;1107;p34"/>
          <p:cNvSpPr txBox="1">
            <a:spLocks noGrp="1"/>
          </p:cNvSpPr>
          <p:nvPr>
            <p:ph type="subTitle" idx="1"/>
          </p:nvPr>
        </p:nvSpPr>
        <p:spPr>
          <a:xfrm>
            <a:off x="752598" y="1700400"/>
            <a:ext cx="4379400" cy="8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08" name="Google Shape;1108;p34"/>
          <p:cNvSpPr txBox="1"/>
          <p:nvPr/>
        </p:nvSpPr>
        <p:spPr>
          <a:xfrm>
            <a:off x="715101" y="3563450"/>
            <a:ext cx="4586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including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Montserrat"/>
              <a:ea typeface="Montserrat"/>
              <a:cs typeface="Montserrat"/>
              <a:sym typeface="Montserrat"/>
            </a:endParaRPr>
          </a:p>
        </p:txBody>
      </p:sp>
      <p:grpSp>
        <p:nvGrpSpPr>
          <p:cNvPr id="1109" name="Google Shape;1109;p34"/>
          <p:cNvGrpSpPr/>
          <p:nvPr/>
        </p:nvGrpSpPr>
        <p:grpSpPr>
          <a:xfrm>
            <a:off x="375950" y="-9175"/>
            <a:ext cx="259800" cy="5165400"/>
            <a:chOff x="375950" y="-9175"/>
            <a:chExt cx="259800" cy="5165400"/>
          </a:xfrm>
        </p:grpSpPr>
        <p:cxnSp>
          <p:nvCxnSpPr>
            <p:cNvPr id="1110" name="Google Shape;1110;p34"/>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1111" name="Google Shape;1111;p34"/>
            <p:cNvSpPr/>
            <p:nvPr/>
          </p:nvSpPr>
          <p:spPr>
            <a:xfrm>
              <a:off x="375950" y="0"/>
              <a:ext cx="259800" cy="195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12"/>
        <p:cNvGrpSpPr/>
        <p:nvPr/>
      </p:nvGrpSpPr>
      <p:grpSpPr>
        <a:xfrm>
          <a:off x="0" y="0"/>
          <a:ext cx="0" cy="0"/>
          <a:chOff x="0" y="0"/>
          <a:chExt cx="0" cy="0"/>
        </a:xfrm>
      </p:grpSpPr>
      <p:grpSp>
        <p:nvGrpSpPr>
          <p:cNvPr id="1113" name="Google Shape;1113;p35"/>
          <p:cNvGrpSpPr/>
          <p:nvPr/>
        </p:nvGrpSpPr>
        <p:grpSpPr>
          <a:xfrm>
            <a:off x="6414926" y="3696850"/>
            <a:ext cx="2865735" cy="2654708"/>
            <a:chOff x="6414926" y="3696850"/>
            <a:chExt cx="2865735" cy="2654708"/>
          </a:xfrm>
        </p:grpSpPr>
        <p:grpSp>
          <p:nvGrpSpPr>
            <p:cNvPr id="1114" name="Google Shape;1114;p35"/>
            <p:cNvGrpSpPr/>
            <p:nvPr/>
          </p:nvGrpSpPr>
          <p:grpSpPr>
            <a:xfrm>
              <a:off x="7148332" y="4200032"/>
              <a:ext cx="1163585" cy="2008346"/>
              <a:chOff x="4537475" y="1366675"/>
              <a:chExt cx="1878265" cy="3241882"/>
            </a:xfrm>
          </p:grpSpPr>
          <p:sp>
            <p:nvSpPr>
              <p:cNvPr id="1115" name="Google Shape;1115;p3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35"/>
            <p:cNvGrpSpPr/>
            <p:nvPr/>
          </p:nvGrpSpPr>
          <p:grpSpPr>
            <a:xfrm>
              <a:off x="8141897" y="4495880"/>
              <a:ext cx="1138764" cy="1855677"/>
              <a:chOff x="525125" y="1486050"/>
              <a:chExt cx="2124163" cy="3461439"/>
            </a:xfrm>
          </p:grpSpPr>
          <p:sp>
            <p:nvSpPr>
              <p:cNvPr id="1155" name="Google Shape;1155;p35"/>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5"/>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5"/>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5"/>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5"/>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5"/>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5"/>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5"/>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35"/>
              <p:cNvGrpSpPr/>
              <p:nvPr/>
            </p:nvGrpSpPr>
            <p:grpSpPr>
              <a:xfrm>
                <a:off x="973439" y="2819098"/>
                <a:ext cx="174934" cy="130542"/>
                <a:chOff x="2714005" y="3446776"/>
                <a:chExt cx="330750" cy="246818"/>
              </a:xfrm>
            </p:grpSpPr>
            <p:sp>
              <p:nvSpPr>
                <p:cNvPr id="1190" name="Google Shape;1190;p3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35"/>
              <p:cNvGrpSpPr/>
              <p:nvPr/>
            </p:nvGrpSpPr>
            <p:grpSpPr>
              <a:xfrm>
                <a:off x="1640414" y="2819098"/>
                <a:ext cx="174934" cy="130542"/>
                <a:chOff x="2714005" y="3446776"/>
                <a:chExt cx="330750" cy="246818"/>
              </a:xfrm>
            </p:grpSpPr>
            <p:sp>
              <p:nvSpPr>
                <p:cNvPr id="1193" name="Google Shape;1193;p35"/>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35"/>
            <p:cNvGrpSpPr/>
            <p:nvPr/>
          </p:nvGrpSpPr>
          <p:grpSpPr>
            <a:xfrm>
              <a:off x="6414926" y="4682015"/>
              <a:ext cx="916239" cy="681891"/>
              <a:chOff x="5951675" y="3577056"/>
              <a:chExt cx="1387821" cy="1032855"/>
            </a:xfrm>
          </p:grpSpPr>
          <p:sp>
            <p:nvSpPr>
              <p:cNvPr id="1196" name="Google Shape;1196;p3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35"/>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199" name="Google Shape;1199;p35"/>
          <p:cNvGrpSpPr/>
          <p:nvPr/>
        </p:nvGrpSpPr>
        <p:grpSpPr>
          <a:xfrm>
            <a:off x="-276724" y="817085"/>
            <a:ext cx="1409242" cy="535527"/>
            <a:chOff x="8277201" y="696485"/>
            <a:chExt cx="1409242" cy="535527"/>
          </a:xfrm>
        </p:grpSpPr>
        <p:sp>
          <p:nvSpPr>
            <p:cNvPr id="1200" name="Google Shape;1200;p35"/>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02"/>
        <p:cNvGrpSpPr/>
        <p:nvPr/>
      </p:nvGrpSpPr>
      <p:grpSpPr>
        <a:xfrm>
          <a:off x="0" y="0"/>
          <a:ext cx="0" cy="0"/>
          <a:chOff x="0" y="0"/>
          <a:chExt cx="0" cy="0"/>
        </a:xfrm>
      </p:grpSpPr>
      <p:grpSp>
        <p:nvGrpSpPr>
          <p:cNvPr id="1203" name="Google Shape;1203;p36"/>
          <p:cNvGrpSpPr/>
          <p:nvPr/>
        </p:nvGrpSpPr>
        <p:grpSpPr>
          <a:xfrm>
            <a:off x="8233126" y="918517"/>
            <a:ext cx="1116017" cy="693194"/>
            <a:chOff x="8570426" y="797917"/>
            <a:chExt cx="1116017" cy="693194"/>
          </a:xfrm>
        </p:grpSpPr>
        <p:sp>
          <p:nvSpPr>
            <p:cNvPr id="1204" name="Google Shape;1204;p36"/>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6"/>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36"/>
          <p:cNvGrpSpPr/>
          <p:nvPr/>
        </p:nvGrpSpPr>
        <p:grpSpPr>
          <a:xfrm>
            <a:off x="-423653" y="3465700"/>
            <a:ext cx="3308969" cy="2555658"/>
            <a:chOff x="-423653" y="3465700"/>
            <a:chExt cx="3308969" cy="2555658"/>
          </a:xfrm>
        </p:grpSpPr>
        <p:grpSp>
          <p:nvGrpSpPr>
            <p:cNvPr id="1207" name="Google Shape;1207;p36"/>
            <p:cNvGrpSpPr/>
            <p:nvPr/>
          </p:nvGrpSpPr>
          <p:grpSpPr>
            <a:xfrm>
              <a:off x="1969076" y="4608490"/>
              <a:ext cx="916239" cy="681891"/>
              <a:chOff x="5951675" y="3577056"/>
              <a:chExt cx="1387821" cy="1032855"/>
            </a:xfrm>
          </p:grpSpPr>
          <p:sp>
            <p:nvSpPr>
              <p:cNvPr id="1208" name="Google Shape;1208;p36"/>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36"/>
            <p:cNvGrpSpPr/>
            <p:nvPr/>
          </p:nvGrpSpPr>
          <p:grpSpPr>
            <a:xfrm flipH="1">
              <a:off x="-423653" y="4165680"/>
              <a:ext cx="1138764" cy="1855677"/>
              <a:chOff x="525125" y="1486050"/>
              <a:chExt cx="2124163" cy="3461439"/>
            </a:xfrm>
          </p:grpSpPr>
          <p:sp>
            <p:nvSpPr>
              <p:cNvPr id="1211" name="Google Shape;1211;p36"/>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6"/>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6"/>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6"/>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6"/>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6"/>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6"/>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6"/>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6"/>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6"/>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6"/>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6"/>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6"/>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6"/>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6"/>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6"/>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6"/>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6"/>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6"/>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6"/>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6"/>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6"/>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6"/>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6"/>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6"/>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6"/>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6"/>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6"/>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6"/>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6"/>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6"/>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6"/>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36"/>
              <p:cNvGrpSpPr/>
              <p:nvPr/>
            </p:nvGrpSpPr>
            <p:grpSpPr>
              <a:xfrm>
                <a:off x="973439" y="2819098"/>
                <a:ext cx="174934" cy="130542"/>
                <a:chOff x="2714005" y="3446776"/>
                <a:chExt cx="330750" cy="246818"/>
              </a:xfrm>
            </p:grpSpPr>
            <p:sp>
              <p:nvSpPr>
                <p:cNvPr id="1246" name="Google Shape;1246;p3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36"/>
              <p:cNvGrpSpPr/>
              <p:nvPr/>
            </p:nvGrpSpPr>
            <p:grpSpPr>
              <a:xfrm>
                <a:off x="1640414" y="2819098"/>
                <a:ext cx="174934" cy="130542"/>
                <a:chOff x="2714005" y="3446776"/>
                <a:chExt cx="330750" cy="246818"/>
              </a:xfrm>
            </p:grpSpPr>
            <p:sp>
              <p:nvSpPr>
                <p:cNvPr id="1249" name="Google Shape;1249;p3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1" name="Google Shape;1251;p36"/>
            <p:cNvGrpSpPr/>
            <p:nvPr/>
          </p:nvGrpSpPr>
          <p:grpSpPr>
            <a:xfrm flipH="1">
              <a:off x="415695" y="4542586"/>
              <a:ext cx="1753484" cy="1361026"/>
              <a:chOff x="3654620" y="3548886"/>
              <a:chExt cx="1753484" cy="1361026"/>
            </a:xfrm>
          </p:grpSpPr>
          <p:sp>
            <p:nvSpPr>
              <p:cNvPr id="1252" name="Google Shape;1252;p36"/>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6"/>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6"/>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6"/>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6"/>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6"/>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6"/>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6"/>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6"/>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6"/>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6"/>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6"/>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6"/>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6"/>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6"/>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6"/>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36"/>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291"/>
        <p:cNvGrpSpPr/>
        <p:nvPr/>
      </p:nvGrpSpPr>
      <p:grpSpPr>
        <a:xfrm>
          <a:off x="0" y="0"/>
          <a:ext cx="0" cy="0"/>
          <a:chOff x="0" y="0"/>
          <a:chExt cx="0" cy="0"/>
        </a:xfrm>
      </p:grpSpPr>
      <p:sp>
        <p:nvSpPr>
          <p:cNvPr id="1292" name="Google Shape;1292;p38"/>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rt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293" name="Google Shape;1293;p38"/>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1294" name="Google Shape;1294;p38"/>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1295" name="Google Shape;1295;p38"/>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96"/>
        <p:cNvGrpSpPr/>
        <p:nvPr/>
      </p:nvGrpSpPr>
      <p:grpSpPr>
        <a:xfrm>
          <a:off x="0" y="0"/>
          <a:ext cx="0" cy="0"/>
          <a:chOff x="0" y="0"/>
          <a:chExt cx="0" cy="0"/>
        </a:xfrm>
      </p:grpSpPr>
      <p:sp>
        <p:nvSpPr>
          <p:cNvPr id="1297" name="Google Shape;1297;p39"/>
          <p:cNvSpPr txBox="1">
            <a:spLocks noGrp="1"/>
          </p:cNvSpPr>
          <p:nvPr>
            <p:ph type="title"/>
          </p:nvPr>
        </p:nvSpPr>
        <p:spPr>
          <a:xfrm>
            <a:off x="859225" y="2141689"/>
            <a:ext cx="4360200" cy="9729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0">
                <a:solidFill>
                  <a:schemeClr val="dk1"/>
                </a:solidFill>
                <a:latin typeface="Raleway Black"/>
                <a:ea typeface="Raleway Black"/>
                <a:cs typeface="Raleway Black"/>
                <a:sym typeface="Raleway Black"/>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298" name="Google Shape;1298;p39"/>
          <p:cNvSpPr txBox="1">
            <a:spLocks noGrp="1"/>
          </p:cNvSpPr>
          <p:nvPr>
            <p:ph type="title" idx="2" hasCustomPrompt="1"/>
          </p:nvPr>
        </p:nvSpPr>
        <p:spPr>
          <a:xfrm>
            <a:off x="859225" y="1101800"/>
            <a:ext cx="1501500" cy="1076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6000"/>
              <a:buNone/>
              <a:defRPr sz="5800" b="0">
                <a:solidFill>
                  <a:schemeClr val="lt1"/>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1299" name="Google Shape;1299;p39"/>
          <p:cNvGrpSpPr/>
          <p:nvPr/>
        </p:nvGrpSpPr>
        <p:grpSpPr>
          <a:xfrm>
            <a:off x="375950" y="-9175"/>
            <a:ext cx="259800" cy="5165400"/>
            <a:chOff x="375950" y="-9175"/>
            <a:chExt cx="259800" cy="5165400"/>
          </a:xfrm>
        </p:grpSpPr>
        <p:cxnSp>
          <p:nvCxnSpPr>
            <p:cNvPr id="1300" name="Google Shape;1300;p39"/>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1301" name="Google Shape;1301;p39"/>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02"/>
        <p:cNvGrpSpPr/>
        <p:nvPr/>
      </p:nvGrpSpPr>
      <p:grpSpPr>
        <a:xfrm>
          <a:off x="0" y="0"/>
          <a:ext cx="0" cy="0"/>
          <a:chOff x="0" y="0"/>
          <a:chExt cx="0" cy="0"/>
        </a:xfrm>
      </p:grpSpPr>
      <p:sp>
        <p:nvSpPr>
          <p:cNvPr id="1303" name="Google Shape;130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304" name="Google Shape;1304;p40"/>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1305" name="Google Shape;1305;p40"/>
          <p:cNvGrpSpPr/>
          <p:nvPr/>
        </p:nvGrpSpPr>
        <p:grpSpPr>
          <a:xfrm>
            <a:off x="8253109" y="563123"/>
            <a:ext cx="1416256" cy="652339"/>
            <a:chOff x="8259609" y="727348"/>
            <a:chExt cx="1416256" cy="652339"/>
          </a:xfrm>
        </p:grpSpPr>
        <p:sp>
          <p:nvSpPr>
            <p:cNvPr id="1306" name="Google Shape;1306;p40"/>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0"/>
          <p:cNvGrpSpPr/>
          <p:nvPr/>
        </p:nvGrpSpPr>
        <p:grpSpPr>
          <a:xfrm>
            <a:off x="7406032" y="3765300"/>
            <a:ext cx="1899385" cy="2709266"/>
            <a:chOff x="7406032" y="3765300"/>
            <a:chExt cx="1899385" cy="2709266"/>
          </a:xfrm>
        </p:grpSpPr>
        <p:sp>
          <p:nvSpPr>
            <p:cNvPr id="1309" name="Google Shape;1309;p40"/>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310" name="Google Shape;1310;p40"/>
            <p:cNvGrpSpPr/>
            <p:nvPr/>
          </p:nvGrpSpPr>
          <p:grpSpPr>
            <a:xfrm>
              <a:off x="7406032" y="4900355"/>
              <a:ext cx="943279" cy="769683"/>
              <a:chOff x="6073689" y="3577056"/>
              <a:chExt cx="1265807" cy="1032855"/>
            </a:xfrm>
          </p:grpSpPr>
          <p:sp>
            <p:nvSpPr>
              <p:cNvPr id="1311" name="Google Shape;1311;p40"/>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40"/>
            <p:cNvGrpSpPr/>
            <p:nvPr/>
          </p:nvGrpSpPr>
          <p:grpSpPr>
            <a:xfrm>
              <a:off x="8141832" y="4466220"/>
              <a:ext cx="1163585" cy="2008346"/>
              <a:chOff x="4537475" y="1366675"/>
              <a:chExt cx="1878265" cy="3241882"/>
            </a:xfrm>
          </p:grpSpPr>
          <p:sp>
            <p:nvSpPr>
              <p:cNvPr id="1314" name="Google Shape;1314;p40"/>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0"/>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0"/>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0"/>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0"/>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0"/>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0"/>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0"/>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0"/>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0"/>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0"/>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0"/>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353" name="Google Shape;1353;p40"/>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354" name="Google Shape;1354;p40"/>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55"/>
        <p:cNvGrpSpPr/>
        <p:nvPr/>
      </p:nvGrpSpPr>
      <p:grpSpPr>
        <a:xfrm>
          <a:off x="0" y="0"/>
          <a:ext cx="0" cy="0"/>
          <a:chOff x="0" y="0"/>
          <a:chExt cx="0" cy="0"/>
        </a:xfrm>
      </p:grpSpPr>
      <p:sp>
        <p:nvSpPr>
          <p:cNvPr id="1356" name="Google Shape;1356;p41"/>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57" name="Google Shape;1357;p41"/>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58" name="Google Shape;1358;p41"/>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9" name="Google Shape;1359;p41"/>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0" name="Google Shape;136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61" name="Google Shape;1361;p41"/>
          <p:cNvGrpSpPr/>
          <p:nvPr/>
        </p:nvGrpSpPr>
        <p:grpSpPr>
          <a:xfrm>
            <a:off x="-744468" y="3806200"/>
            <a:ext cx="3216869" cy="2913841"/>
            <a:chOff x="-744468" y="3806200"/>
            <a:chExt cx="3216869" cy="2913841"/>
          </a:xfrm>
        </p:grpSpPr>
        <p:grpSp>
          <p:nvGrpSpPr>
            <p:cNvPr id="1362" name="Google Shape;1362;p41"/>
            <p:cNvGrpSpPr/>
            <p:nvPr/>
          </p:nvGrpSpPr>
          <p:grpSpPr>
            <a:xfrm flipH="1">
              <a:off x="-744468" y="4711695"/>
              <a:ext cx="1163585" cy="2008346"/>
              <a:chOff x="4537475" y="1366675"/>
              <a:chExt cx="1878265" cy="3241882"/>
            </a:xfrm>
          </p:grpSpPr>
          <p:sp>
            <p:nvSpPr>
              <p:cNvPr id="1363" name="Google Shape;1363;p4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41"/>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403" name="Google Shape;1403;p41"/>
            <p:cNvGrpSpPr/>
            <p:nvPr/>
          </p:nvGrpSpPr>
          <p:grpSpPr>
            <a:xfrm flipH="1">
              <a:off x="255482" y="4507120"/>
              <a:ext cx="1163585" cy="2008346"/>
              <a:chOff x="4537475" y="1366675"/>
              <a:chExt cx="1878265" cy="3241882"/>
            </a:xfrm>
          </p:grpSpPr>
          <p:sp>
            <p:nvSpPr>
              <p:cNvPr id="1404" name="Google Shape;1404;p4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41"/>
            <p:cNvGrpSpPr/>
            <p:nvPr/>
          </p:nvGrpSpPr>
          <p:grpSpPr>
            <a:xfrm>
              <a:off x="1159938" y="4608494"/>
              <a:ext cx="1312462" cy="976771"/>
              <a:chOff x="5951675" y="3577056"/>
              <a:chExt cx="1387821" cy="1032855"/>
            </a:xfrm>
          </p:grpSpPr>
          <p:sp>
            <p:nvSpPr>
              <p:cNvPr id="1444" name="Google Shape;1444;p4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6" name="Google Shape;1446;p41"/>
          <p:cNvGrpSpPr/>
          <p:nvPr/>
        </p:nvGrpSpPr>
        <p:grpSpPr>
          <a:xfrm>
            <a:off x="7855859" y="820123"/>
            <a:ext cx="1416256" cy="652339"/>
            <a:chOff x="8259609" y="727348"/>
            <a:chExt cx="1416256" cy="652339"/>
          </a:xfrm>
        </p:grpSpPr>
        <p:sp>
          <p:nvSpPr>
            <p:cNvPr id="1447" name="Google Shape;1447;p41"/>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9"/>
        <p:cNvGrpSpPr/>
        <p:nvPr/>
      </p:nvGrpSpPr>
      <p:grpSpPr>
        <a:xfrm>
          <a:off x="0" y="0"/>
          <a:ext cx="0" cy="0"/>
          <a:chOff x="0" y="0"/>
          <a:chExt cx="0" cy="0"/>
        </a:xfrm>
      </p:grpSpPr>
      <p:sp>
        <p:nvSpPr>
          <p:cNvPr id="1450" name="Google Shape;145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1" name="Google Shape;1451;p42"/>
          <p:cNvGrpSpPr/>
          <p:nvPr/>
        </p:nvGrpSpPr>
        <p:grpSpPr>
          <a:xfrm>
            <a:off x="-241074" y="817073"/>
            <a:ext cx="1072567" cy="683214"/>
            <a:chOff x="8353776" y="696473"/>
            <a:chExt cx="1072567" cy="683214"/>
          </a:xfrm>
        </p:grpSpPr>
        <p:sp>
          <p:nvSpPr>
            <p:cNvPr id="1452" name="Google Shape;1452;p42"/>
            <p:cNvSpPr/>
            <p:nvPr/>
          </p:nvSpPr>
          <p:spPr>
            <a:xfrm>
              <a:off x="8824284"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2"/>
            <p:cNvSpPr/>
            <p:nvPr/>
          </p:nvSpPr>
          <p:spPr>
            <a:xfrm>
              <a:off x="8353776"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2"/>
          <p:cNvGrpSpPr/>
          <p:nvPr/>
        </p:nvGrpSpPr>
        <p:grpSpPr>
          <a:xfrm>
            <a:off x="7001072" y="3676475"/>
            <a:ext cx="2275289" cy="2787708"/>
            <a:chOff x="7001072" y="3676475"/>
            <a:chExt cx="2275289" cy="2787708"/>
          </a:xfrm>
        </p:grpSpPr>
        <p:grpSp>
          <p:nvGrpSpPr>
            <p:cNvPr id="1455" name="Google Shape;1455;p42"/>
            <p:cNvGrpSpPr/>
            <p:nvPr/>
          </p:nvGrpSpPr>
          <p:grpSpPr>
            <a:xfrm>
              <a:off x="8137597" y="4364955"/>
              <a:ext cx="1138764" cy="1855677"/>
              <a:chOff x="525125" y="1486050"/>
              <a:chExt cx="2124163" cy="3461439"/>
            </a:xfrm>
          </p:grpSpPr>
          <p:sp>
            <p:nvSpPr>
              <p:cNvPr id="1456" name="Google Shape;1456;p42"/>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2"/>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2"/>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2"/>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2"/>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2"/>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2"/>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2"/>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2"/>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2"/>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2"/>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2"/>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42"/>
              <p:cNvGrpSpPr/>
              <p:nvPr/>
            </p:nvGrpSpPr>
            <p:grpSpPr>
              <a:xfrm>
                <a:off x="973439" y="2819098"/>
                <a:ext cx="174934" cy="130542"/>
                <a:chOff x="2714005" y="3446776"/>
                <a:chExt cx="330750" cy="246818"/>
              </a:xfrm>
            </p:grpSpPr>
            <p:sp>
              <p:nvSpPr>
                <p:cNvPr id="1491" name="Google Shape;1491;p4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42"/>
              <p:cNvGrpSpPr/>
              <p:nvPr/>
            </p:nvGrpSpPr>
            <p:grpSpPr>
              <a:xfrm>
                <a:off x="1640414" y="2819098"/>
                <a:ext cx="174934" cy="130542"/>
                <a:chOff x="2714005" y="3446776"/>
                <a:chExt cx="330750" cy="246818"/>
              </a:xfrm>
            </p:grpSpPr>
            <p:sp>
              <p:nvSpPr>
                <p:cNvPr id="1494" name="Google Shape;1494;p4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6" name="Google Shape;1496;p42"/>
            <p:cNvGrpSpPr/>
            <p:nvPr/>
          </p:nvGrpSpPr>
          <p:grpSpPr>
            <a:xfrm>
              <a:off x="7001072" y="4608505"/>
              <a:ext cx="1138764" cy="1855677"/>
              <a:chOff x="525125" y="1486050"/>
              <a:chExt cx="2124163" cy="3461439"/>
            </a:xfrm>
          </p:grpSpPr>
          <p:sp>
            <p:nvSpPr>
              <p:cNvPr id="1497" name="Google Shape;1497;p42"/>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2"/>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42"/>
              <p:cNvGrpSpPr/>
              <p:nvPr/>
            </p:nvGrpSpPr>
            <p:grpSpPr>
              <a:xfrm>
                <a:off x="973439" y="2819098"/>
                <a:ext cx="174934" cy="130542"/>
                <a:chOff x="2714005" y="3446776"/>
                <a:chExt cx="330750" cy="246818"/>
              </a:xfrm>
            </p:grpSpPr>
            <p:sp>
              <p:nvSpPr>
                <p:cNvPr id="1532" name="Google Shape;1532;p4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42"/>
              <p:cNvGrpSpPr/>
              <p:nvPr/>
            </p:nvGrpSpPr>
            <p:grpSpPr>
              <a:xfrm>
                <a:off x="1640414" y="2819098"/>
                <a:ext cx="174934" cy="130542"/>
                <a:chOff x="2714005" y="3446776"/>
                <a:chExt cx="330750" cy="246818"/>
              </a:xfrm>
            </p:grpSpPr>
            <p:sp>
              <p:nvSpPr>
                <p:cNvPr id="1535" name="Google Shape;1535;p42"/>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7" name="Google Shape;1537;p42"/>
            <p:cNvSpPr/>
            <p:nvPr/>
          </p:nvSpPr>
          <p:spPr>
            <a:xfrm>
              <a:off x="85249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538" name="Google Shape;1538;p42"/>
            <p:cNvGrpSpPr/>
            <p:nvPr/>
          </p:nvGrpSpPr>
          <p:grpSpPr>
            <a:xfrm>
              <a:off x="7608751" y="4778240"/>
              <a:ext cx="916239" cy="681891"/>
              <a:chOff x="5951675" y="3577056"/>
              <a:chExt cx="1387821" cy="1032855"/>
            </a:xfrm>
          </p:grpSpPr>
          <p:sp>
            <p:nvSpPr>
              <p:cNvPr id="1539" name="Google Shape;1539;p42"/>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41" name="Google Shape;1541;p42"/>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542" name="Google Shape;1542;p42"/>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43"/>
        <p:cNvGrpSpPr/>
        <p:nvPr/>
      </p:nvGrpSpPr>
      <p:grpSpPr>
        <a:xfrm>
          <a:off x="0" y="0"/>
          <a:ext cx="0" cy="0"/>
          <a:chOff x="0" y="0"/>
          <a:chExt cx="0" cy="0"/>
        </a:xfrm>
      </p:grpSpPr>
      <p:sp>
        <p:nvSpPr>
          <p:cNvPr id="1544" name="Google Shape;1544;p43"/>
          <p:cNvSpPr txBox="1">
            <a:spLocks noGrp="1"/>
          </p:cNvSpPr>
          <p:nvPr>
            <p:ph type="title"/>
          </p:nvPr>
        </p:nvSpPr>
        <p:spPr>
          <a:xfrm>
            <a:off x="720000" y="445025"/>
            <a:ext cx="306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545" name="Google Shape;1545;p43"/>
          <p:cNvSpPr txBox="1">
            <a:spLocks noGrp="1"/>
          </p:cNvSpPr>
          <p:nvPr>
            <p:ph type="body" idx="1"/>
          </p:nvPr>
        </p:nvSpPr>
        <p:spPr>
          <a:xfrm>
            <a:off x="720000" y="1198425"/>
            <a:ext cx="3065400" cy="18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Clr>
                <a:schemeClr val="dk1"/>
              </a:buClr>
              <a:buSzPts val="1200"/>
              <a:buFont typeface="Nunito Light"/>
              <a:buChar char="■"/>
              <a:defRPr>
                <a:solidFill>
                  <a:schemeClr val="dk1"/>
                </a:solidFill>
              </a:defRPr>
            </a:lvl9pPr>
          </a:lstStyle>
          <a:p>
            <a:endParaRPr/>
          </a:p>
        </p:txBody>
      </p:sp>
      <p:sp>
        <p:nvSpPr>
          <p:cNvPr id="1546" name="Google Shape;1546;p43"/>
          <p:cNvSpPr>
            <a:spLocks noGrp="1"/>
          </p:cNvSpPr>
          <p:nvPr>
            <p:ph type="pic" idx="2"/>
          </p:nvPr>
        </p:nvSpPr>
        <p:spPr>
          <a:xfrm>
            <a:off x="4494131" y="535000"/>
            <a:ext cx="4088100" cy="4226400"/>
          </a:xfrm>
          <a:prstGeom prst="rect">
            <a:avLst/>
          </a:prstGeom>
          <a:noFill/>
          <a:ln w="9525" cap="flat" cmpd="sng">
            <a:solidFill>
              <a:schemeClr val="dk1"/>
            </a:solidFill>
            <a:prstDash val="solid"/>
            <a:round/>
            <a:headEnd type="none" w="sm" len="sm"/>
            <a:tailEnd type="none" w="sm" len="sm"/>
          </a:ln>
        </p:spPr>
      </p:sp>
      <p:cxnSp>
        <p:nvCxnSpPr>
          <p:cNvPr id="1547" name="Google Shape;1547;p43"/>
          <p:cNvCxnSpPr/>
          <p:nvPr/>
        </p:nvCxnSpPr>
        <p:spPr>
          <a:xfrm>
            <a:off x="0" y="337575"/>
            <a:ext cx="9130500" cy="0"/>
          </a:xfrm>
          <a:prstGeom prst="straightConnector1">
            <a:avLst/>
          </a:prstGeom>
          <a:noFill/>
          <a:ln w="9525" cap="flat" cmpd="sng">
            <a:solidFill>
              <a:schemeClr val="dk1"/>
            </a:solidFill>
            <a:prstDash val="solid"/>
            <a:round/>
            <a:headEnd type="none" w="med" len="med"/>
            <a:tailEnd type="none" w="med" len="med"/>
          </a:ln>
        </p:spPr>
      </p:cxnSp>
      <p:sp>
        <p:nvSpPr>
          <p:cNvPr id="1548" name="Google Shape;1548;p4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49" name="Google Shape;1549;p43"/>
          <p:cNvGrpSpPr/>
          <p:nvPr/>
        </p:nvGrpSpPr>
        <p:grpSpPr>
          <a:xfrm>
            <a:off x="-896170" y="3839612"/>
            <a:ext cx="3428401" cy="2132471"/>
            <a:chOff x="-896170" y="3839612"/>
            <a:chExt cx="3428401" cy="2132471"/>
          </a:xfrm>
        </p:grpSpPr>
        <p:sp>
          <p:nvSpPr>
            <p:cNvPr id="1550" name="Google Shape;1550;p43"/>
            <p:cNvSpPr/>
            <p:nvPr/>
          </p:nvSpPr>
          <p:spPr>
            <a:xfrm>
              <a:off x="311998" y="3839612"/>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551" name="Google Shape;1551;p43"/>
            <p:cNvGrpSpPr/>
            <p:nvPr/>
          </p:nvGrpSpPr>
          <p:grpSpPr>
            <a:xfrm flipH="1">
              <a:off x="-896170" y="4452655"/>
              <a:ext cx="3428401" cy="1519428"/>
              <a:chOff x="4474564" y="2530088"/>
              <a:chExt cx="5361064" cy="2375962"/>
            </a:xfrm>
          </p:grpSpPr>
          <p:sp>
            <p:nvSpPr>
              <p:cNvPr id="1552" name="Google Shape;1552;p43"/>
              <p:cNvSpPr/>
              <p:nvPr/>
            </p:nvSpPr>
            <p:spPr>
              <a:xfrm flipH="1">
                <a:off x="4474564" y="42813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43"/>
              <p:cNvGrpSpPr/>
              <p:nvPr/>
            </p:nvGrpSpPr>
            <p:grpSpPr>
              <a:xfrm>
                <a:off x="5402544" y="2530088"/>
                <a:ext cx="4433084" cy="2375962"/>
                <a:chOff x="1026675" y="788651"/>
                <a:chExt cx="7158218" cy="3836529"/>
              </a:xfrm>
            </p:grpSpPr>
            <p:sp>
              <p:nvSpPr>
                <p:cNvPr id="1554" name="Google Shape;1554;p43"/>
                <p:cNvSpPr/>
                <p:nvPr/>
              </p:nvSpPr>
              <p:spPr>
                <a:xfrm>
                  <a:off x="1124290" y="3308744"/>
                  <a:ext cx="1251454" cy="1299728"/>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1026675" y="2533751"/>
                  <a:ext cx="1317283" cy="775116"/>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p:nvPr/>
              </p:nvSpPr>
              <p:spPr>
                <a:xfrm>
                  <a:off x="1408833" y="3690785"/>
                  <a:ext cx="719963" cy="521528"/>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3"/>
                <p:cNvSpPr/>
                <p:nvPr/>
              </p:nvSpPr>
              <p:spPr>
                <a:xfrm>
                  <a:off x="1457937" y="3690785"/>
                  <a:ext cx="670858" cy="521528"/>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3"/>
                <p:cNvSpPr/>
                <p:nvPr/>
              </p:nvSpPr>
              <p:spPr>
                <a:xfrm>
                  <a:off x="1457937" y="3690785"/>
                  <a:ext cx="34397" cy="521528"/>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3"/>
                <p:cNvSpPr/>
                <p:nvPr/>
              </p:nvSpPr>
              <p:spPr>
                <a:xfrm>
                  <a:off x="1457937" y="3934409"/>
                  <a:ext cx="670858" cy="30957"/>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3"/>
                <p:cNvSpPr/>
                <p:nvPr/>
              </p:nvSpPr>
              <p:spPr>
                <a:xfrm>
                  <a:off x="1777469" y="3690785"/>
                  <a:ext cx="31787" cy="521528"/>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3"/>
                <p:cNvSpPr/>
                <p:nvPr/>
              </p:nvSpPr>
              <p:spPr>
                <a:xfrm>
                  <a:off x="1864291" y="3754241"/>
                  <a:ext cx="121812" cy="131894"/>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3"/>
                <p:cNvSpPr/>
                <p:nvPr/>
              </p:nvSpPr>
              <p:spPr>
                <a:xfrm>
                  <a:off x="1947673" y="3747481"/>
                  <a:ext cx="121931" cy="131183"/>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3"/>
                <p:cNvSpPr/>
                <p:nvPr/>
              </p:nvSpPr>
              <p:spPr>
                <a:xfrm>
                  <a:off x="1600623" y="4018622"/>
                  <a:ext cx="121101" cy="131064"/>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3"/>
                <p:cNvSpPr/>
                <p:nvPr/>
              </p:nvSpPr>
              <p:spPr>
                <a:xfrm>
                  <a:off x="3859529" y="2220978"/>
                  <a:ext cx="2676197" cy="2387501"/>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p:nvPr/>
              </p:nvSpPr>
              <p:spPr>
                <a:xfrm>
                  <a:off x="2343945" y="1341727"/>
                  <a:ext cx="1515717" cy="3266757"/>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3"/>
                <p:cNvSpPr/>
                <p:nvPr/>
              </p:nvSpPr>
              <p:spPr>
                <a:xfrm>
                  <a:off x="2792642" y="2165113"/>
                  <a:ext cx="611553" cy="611553"/>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3"/>
                <p:cNvSpPr/>
                <p:nvPr/>
              </p:nvSpPr>
              <p:spPr>
                <a:xfrm>
                  <a:off x="2837714" y="2165113"/>
                  <a:ext cx="566481" cy="60823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3"/>
                <p:cNvSpPr/>
                <p:nvPr/>
              </p:nvSpPr>
              <p:spPr>
                <a:xfrm>
                  <a:off x="2876143" y="2185988"/>
                  <a:ext cx="430554" cy="518088"/>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3"/>
                <p:cNvSpPr/>
                <p:nvPr/>
              </p:nvSpPr>
              <p:spPr>
                <a:xfrm>
                  <a:off x="3018711" y="2311121"/>
                  <a:ext cx="364726" cy="45558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3"/>
                <p:cNvSpPr/>
                <p:nvPr/>
              </p:nvSpPr>
              <p:spPr>
                <a:xfrm>
                  <a:off x="2232927" y="1188246"/>
                  <a:ext cx="4427949" cy="103285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3"/>
                <p:cNvSpPr/>
                <p:nvPr/>
              </p:nvSpPr>
              <p:spPr>
                <a:xfrm>
                  <a:off x="3056310" y="1207461"/>
                  <a:ext cx="3604558" cy="1032856"/>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3"/>
                <p:cNvSpPr/>
                <p:nvPr/>
              </p:nvSpPr>
              <p:spPr>
                <a:xfrm>
                  <a:off x="3832012" y="2144238"/>
                  <a:ext cx="2828849" cy="7685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3"/>
                <p:cNvSpPr/>
                <p:nvPr/>
              </p:nvSpPr>
              <p:spPr>
                <a:xfrm>
                  <a:off x="2277998" y="1306737"/>
                  <a:ext cx="816748" cy="914364"/>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3"/>
                <p:cNvSpPr/>
                <p:nvPr/>
              </p:nvSpPr>
              <p:spPr>
                <a:xfrm>
                  <a:off x="3897958" y="1136532"/>
                  <a:ext cx="372198" cy="468984"/>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3"/>
                <p:cNvSpPr/>
                <p:nvPr/>
              </p:nvSpPr>
              <p:spPr>
                <a:xfrm>
                  <a:off x="3657657" y="1125739"/>
                  <a:ext cx="240422" cy="479777"/>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a:off x="3630139" y="1024802"/>
                  <a:ext cx="247065" cy="111849"/>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a:off x="3877083" y="1032275"/>
                  <a:ext cx="434706" cy="104377"/>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a:off x="5208467" y="987203"/>
                  <a:ext cx="614874" cy="785080"/>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a:off x="4846355" y="1345048"/>
                  <a:ext cx="362235" cy="427233"/>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3"/>
                <p:cNvSpPr/>
                <p:nvPr/>
              </p:nvSpPr>
              <p:spPr>
                <a:xfrm>
                  <a:off x="4616965" y="788651"/>
                  <a:ext cx="1387381" cy="566600"/>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3"/>
                <p:cNvSpPr/>
                <p:nvPr/>
              </p:nvSpPr>
              <p:spPr>
                <a:xfrm>
                  <a:off x="4616965" y="1098222"/>
                  <a:ext cx="146128" cy="170205"/>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3"/>
                <p:cNvSpPr/>
                <p:nvPr/>
              </p:nvSpPr>
              <p:spPr>
                <a:xfrm>
                  <a:off x="4616965" y="1268307"/>
                  <a:ext cx="587475" cy="86941"/>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3"/>
                <p:cNvSpPr/>
                <p:nvPr/>
              </p:nvSpPr>
              <p:spPr>
                <a:xfrm>
                  <a:off x="5531321" y="945571"/>
                  <a:ext cx="399597" cy="409679"/>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3"/>
                <p:cNvSpPr/>
                <p:nvPr/>
              </p:nvSpPr>
              <p:spPr>
                <a:xfrm>
                  <a:off x="4616965" y="788651"/>
                  <a:ext cx="956115" cy="479777"/>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3"/>
                <p:cNvSpPr/>
                <p:nvPr/>
              </p:nvSpPr>
              <p:spPr>
                <a:xfrm>
                  <a:off x="5350205" y="1275068"/>
                  <a:ext cx="365556" cy="396276"/>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3"/>
                <p:cNvSpPr/>
                <p:nvPr/>
              </p:nvSpPr>
              <p:spPr>
                <a:xfrm>
                  <a:off x="5350205" y="1275068"/>
                  <a:ext cx="317163" cy="396276"/>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3"/>
                <p:cNvSpPr/>
                <p:nvPr/>
              </p:nvSpPr>
              <p:spPr>
                <a:xfrm>
                  <a:off x="5437857" y="1342557"/>
                  <a:ext cx="121101" cy="131183"/>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3"/>
                <p:cNvSpPr/>
                <p:nvPr/>
              </p:nvSpPr>
              <p:spPr>
                <a:xfrm>
                  <a:off x="5426945" y="1433056"/>
                  <a:ext cx="118610" cy="130708"/>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3"/>
                <p:cNvSpPr/>
                <p:nvPr/>
              </p:nvSpPr>
              <p:spPr>
                <a:xfrm>
                  <a:off x="4140751" y="2568029"/>
                  <a:ext cx="817579" cy="594829"/>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3"/>
                <p:cNvSpPr/>
                <p:nvPr/>
              </p:nvSpPr>
              <p:spPr>
                <a:xfrm>
                  <a:off x="4140751" y="2568029"/>
                  <a:ext cx="758392" cy="594829"/>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3"/>
                <p:cNvSpPr/>
                <p:nvPr/>
              </p:nvSpPr>
              <p:spPr>
                <a:xfrm>
                  <a:off x="4502745" y="2568029"/>
                  <a:ext cx="34278" cy="594829"/>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3"/>
                <p:cNvSpPr/>
                <p:nvPr/>
              </p:nvSpPr>
              <p:spPr>
                <a:xfrm>
                  <a:off x="4863909" y="2568029"/>
                  <a:ext cx="35227" cy="594829"/>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3"/>
                <p:cNvSpPr/>
                <p:nvPr/>
              </p:nvSpPr>
              <p:spPr>
                <a:xfrm>
                  <a:off x="4140751" y="2846642"/>
                  <a:ext cx="758392" cy="38430"/>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3"/>
                <p:cNvSpPr/>
                <p:nvPr/>
              </p:nvSpPr>
              <p:spPr>
                <a:xfrm>
                  <a:off x="4207409" y="2969522"/>
                  <a:ext cx="121101" cy="130827"/>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3"/>
                <p:cNvSpPr/>
                <p:nvPr/>
              </p:nvSpPr>
              <p:spPr>
                <a:xfrm>
                  <a:off x="4307515" y="2937853"/>
                  <a:ext cx="118610" cy="130827"/>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3"/>
                <p:cNvSpPr/>
                <p:nvPr/>
              </p:nvSpPr>
              <p:spPr>
                <a:xfrm>
                  <a:off x="4648752" y="2659714"/>
                  <a:ext cx="121812" cy="131183"/>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3"/>
                <p:cNvSpPr/>
                <p:nvPr/>
              </p:nvSpPr>
              <p:spPr>
                <a:xfrm>
                  <a:off x="2854789" y="3312066"/>
                  <a:ext cx="577393" cy="1296407"/>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3"/>
                <p:cNvSpPr/>
                <p:nvPr/>
              </p:nvSpPr>
              <p:spPr>
                <a:xfrm>
                  <a:off x="2914454" y="3312066"/>
                  <a:ext cx="510616" cy="1296407"/>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3"/>
                <p:cNvSpPr/>
                <p:nvPr/>
              </p:nvSpPr>
              <p:spPr>
                <a:xfrm>
                  <a:off x="2977079" y="3374691"/>
                  <a:ext cx="343732" cy="128573"/>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3"/>
                <p:cNvSpPr/>
                <p:nvPr/>
              </p:nvSpPr>
              <p:spPr>
                <a:xfrm>
                  <a:off x="2799403" y="3222041"/>
                  <a:ext cx="670740" cy="90144"/>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3"/>
                <p:cNvSpPr/>
                <p:nvPr/>
              </p:nvSpPr>
              <p:spPr>
                <a:xfrm>
                  <a:off x="2858589" y="4278020"/>
                  <a:ext cx="566481" cy="330447"/>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3"/>
                <p:cNvSpPr/>
                <p:nvPr/>
              </p:nvSpPr>
              <p:spPr>
                <a:xfrm>
                  <a:off x="2584129" y="4497456"/>
                  <a:ext cx="503953" cy="127724"/>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3"/>
                <p:cNvSpPr/>
                <p:nvPr/>
              </p:nvSpPr>
              <p:spPr>
                <a:xfrm>
                  <a:off x="2705939" y="4393190"/>
                  <a:ext cx="475626" cy="104377"/>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3"/>
                <p:cNvSpPr/>
                <p:nvPr/>
              </p:nvSpPr>
              <p:spPr>
                <a:xfrm>
                  <a:off x="2802724" y="4278020"/>
                  <a:ext cx="500534" cy="115289"/>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3"/>
                <p:cNvSpPr/>
                <p:nvPr/>
              </p:nvSpPr>
              <p:spPr>
                <a:xfrm>
                  <a:off x="3278939" y="3833472"/>
                  <a:ext cx="97735" cy="97735"/>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3"/>
                <p:cNvSpPr/>
                <p:nvPr/>
              </p:nvSpPr>
              <p:spPr>
                <a:xfrm>
                  <a:off x="5173359" y="3148622"/>
                  <a:ext cx="1206382" cy="1459852"/>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3"/>
                <p:cNvSpPr/>
                <p:nvPr/>
              </p:nvSpPr>
              <p:spPr>
                <a:xfrm>
                  <a:off x="6379611" y="3148622"/>
                  <a:ext cx="1487488" cy="1459852"/>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3"/>
                <p:cNvSpPr/>
                <p:nvPr/>
              </p:nvSpPr>
              <p:spPr>
                <a:xfrm>
                  <a:off x="6629876" y="3669910"/>
                  <a:ext cx="1014471" cy="938561"/>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3"/>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3"/>
                <p:cNvSpPr/>
                <p:nvPr/>
              </p:nvSpPr>
              <p:spPr>
                <a:xfrm>
                  <a:off x="6337861" y="2394503"/>
                  <a:ext cx="1623534" cy="754241"/>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3"/>
                <p:cNvSpPr/>
                <p:nvPr/>
              </p:nvSpPr>
              <p:spPr>
                <a:xfrm>
                  <a:off x="5423624" y="3513939"/>
                  <a:ext cx="754241" cy="305421"/>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3"/>
                <p:cNvSpPr/>
                <p:nvPr/>
              </p:nvSpPr>
              <p:spPr>
                <a:xfrm>
                  <a:off x="5479489" y="3513939"/>
                  <a:ext cx="698376" cy="305421"/>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3"/>
                <p:cNvSpPr/>
                <p:nvPr/>
              </p:nvSpPr>
              <p:spPr>
                <a:xfrm>
                  <a:off x="5593828" y="3513939"/>
                  <a:ext cx="187760" cy="305421"/>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3"/>
                <p:cNvSpPr/>
                <p:nvPr/>
              </p:nvSpPr>
              <p:spPr>
                <a:xfrm>
                  <a:off x="5701406" y="3513939"/>
                  <a:ext cx="187878" cy="305421"/>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3"/>
                <p:cNvSpPr/>
                <p:nvPr/>
              </p:nvSpPr>
              <p:spPr>
                <a:xfrm>
                  <a:off x="7571630" y="3669910"/>
                  <a:ext cx="72708" cy="938561"/>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3"/>
                <p:cNvSpPr/>
                <p:nvPr/>
              </p:nvSpPr>
              <p:spPr>
                <a:xfrm>
                  <a:off x="4158186" y="3433877"/>
                  <a:ext cx="795992" cy="58071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3"/>
                <p:cNvSpPr/>
                <p:nvPr/>
              </p:nvSpPr>
              <p:spPr>
                <a:xfrm>
                  <a:off x="4158186" y="3433877"/>
                  <a:ext cx="740957" cy="58071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3"/>
                <p:cNvSpPr/>
                <p:nvPr/>
              </p:nvSpPr>
              <p:spPr>
                <a:xfrm>
                  <a:off x="4512708" y="3433877"/>
                  <a:ext cx="31787" cy="58071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3"/>
                <p:cNvSpPr/>
                <p:nvPr/>
              </p:nvSpPr>
              <p:spPr>
                <a:xfrm>
                  <a:off x="4860588" y="3433877"/>
                  <a:ext cx="38548" cy="58071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3"/>
                <p:cNvSpPr/>
                <p:nvPr/>
              </p:nvSpPr>
              <p:spPr>
                <a:xfrm>
                  <a:off x="4158186" y="3705018"/>
                  <a:ext cx="740957" cy="35109"/>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3"/>
                <p:cNvSpPr/>
                <p:nvPr/>
              </p:nvSpPr>
              <p:spPr>
                <a:xfrm>
                  <a:off x="4265764" y="3528290"/>
                  <a:ext cx="115289" cy="128455"/>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3"/>
                <p:cNvSpPr/>
                <p:nvPr/>
              </p:nvSpPr>
              <p:spPr>
                <a:xfrm>
                  <a:off x="4687063" y="3789231"/>
                  <a:ext cx="117780" cy="127743"/>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3"/>
                <p:cNvSpPr/>
                <p:nvPr/>
              </p:nvSpPr>
              <p:spPr>
                <a:xfrm>
                  <a:off x="4607002" y="3816748"/>
                  <a:ext cx="114340" cy="127743"/>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3"/>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43"/>
                <p:cNvGrpSpPr/>
                <p:nvPr/>
              </p:nvGrpSpPr>
              <p:grpSpPr>
                <a:xfrm>
                  <a:off x="5951675" y="3577056"/>
                  <a:ext cx="2233218" cy="1032855"/>
                  <a:chOff x="5951675" y="3577056"/>
                  <a:chExt cx="2233218" cy="1032855"/>
                </a:xfrm>
              </p:grpSpPr>
              <p:sp>
                <p:nvSpPr>
                  <p:cNvPr id="1626" name="Google Shape;1626;p4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3"/>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29" name="Google Shape;1629;p43"/>
            <p:cNvGrpSpPr/>
            <p:nvPr/>
          </p:nvGrpSpPr>
          <p:grpSpPr>
            <a:xfrm>
              <a:off x="1654271" y="4766147"/>
              <a:ext cx="859478" cy="639647"/>
              <a:chOff x="5951675" y="3577056"/>
              <a:chExt cx="1387821" cy="1032855"/>
            </a:xfrm>
          </p:grpSpPr>
          <p:sp>
            <p:nvSpPr>
              <p:cNvPr id="1630" name="Google Shape;1630;p4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32"/>
        <p:cNvGrpSpPr/>
        <p:nvPr/>
      </p:nvGrpSpPr>
      <p:grpSpPr>
        <a:xfrm>
          <a:off x="0" y="0"/>
          <a:ext cx="0" cy="0"/>
          <a:chOff x="0" y="0"/>
          <a:chExt cx="0" cy="0"/>
        </a:xfrm>
      </p:grpSpPr>
      <p:sp>
        <p:nvSpPr>
          <p:cNvPr id="1633" name="Google Shape;1633;p44"/>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634" name="Google Shape;1634;p44"/>
          <p:cNvGrpSpPr/>
          <p:nvPr/>
        </p:nvGrpSpPr>
        <p:grpSpPr>
          <a:xfrm>
            <a:off x="6371628" y="76028"/>
            <a:ext cx="3356101" cy="5128818"/>
            <a:chOff x="6371628" y="76028"/>
            <a:chExt cx="3356101" cy="5128818"/>
          </a:xfrm>
        </p:grpSpPr>
        <p:grpSp>
          <p:nvGrpSpPr>
            <p:cNvPr id="1635" name="Google Shape;1635;p44"/>
            <p:cNvGrpSpPr/>
            <p:nvPr/>
          </p:nvGrpSpPr>
          <p:grpSpPr>
            <a:xfrm>
              <a:off x="6830033" y="76028"/>
              <a:ext cx="2897695" cy="1572227"/>
              <a:chOff x="6229583" y="1671653"/>
              <a:chExt cx="2897695" cy="1572227"/>
            </a:xfrm>
          </p:grpSpPr>
          <p:sp>
            <p:nvSpPr>
              <p:cNvPr id="1636" name="Google Shape;1636;p44"/>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4"/>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4"/>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9" name="Google Shape;1639;p44"/>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0" name="Google Shape;1640;p44"/>
            <p:cNvGrpSpPr/>
            <p:nvPr/>
          </p:nvGrpSpPr>
          <p:grpSpPr>
            <a:xfrm>
              <a:off x="7427902" y="2101392"/>
              <a:ext cx="1798063" cy="3103454"/>
              <a:chOff x="4537475" y="1366675"/>
              <a:chExt cx="1878265" cy="3241882"/>
            </a:xfrm>
          </p:grpSpPr>
          <p:sp>
            <p:nvSpPr>
              <p:cNvPr id="1641" name="Google Shape;1641;p44"/>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4"/>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4"/>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4"/>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4"/>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4"/>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4"/>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4"/>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4"/>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4"/>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4"/>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4"/>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4"/>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0" name="Google Shape;1680;p44"/>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81" name="Google Shape;1681;p44"/>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1682" name="Google Shape;1682;p44"/>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83"/>
        <p:cNvGrpSpPr/>
        <p:nvPr/>
      </p:nvGrpSpPr>
      <p:grpSpPr>
        <a:xfrm>
          <a:off x="0" y="0"/>
          <a:ext cx="0" cy="0"/>
          <a:chOff x="0" y="0"/>
          <a:chExt cx="0" cy="0"/>
        </a:xfrm>
      </p:grpSpPr>
      <p:sp>
        <p:nvSpPr>
          <p:cNvPr id="1684" name="Google Shape;1684;p45"/>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5" name="Google Shape;1685;p45"/>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6" name="Google Shape;1686;p45"/>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5"/>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8" name="Google Shape;1688;p45"/>
          <p:cNvGrpSpPr/>
          <p:nvPr/>
        </p:nvGrpSpPr>
        <p:grpSpPr>
          <a:xfrm>
            <a:off x="-1266231" y="667175"/>
            <a:ext cx="4576156" cy="4519531"/>
            <a:chOff x="-1266231" y="667175"/>
            <a:chExt cx="4576156" cy="4519531"/>
          </a:xfrm>
        </p:grpSpPr>
        <p:grpSp>
          <p:nvGrpSpPr>
            <p:cNvPr id="1689" name="Google Shape;1689;p45"/>
            <p:cNvGrpSpPr/>
            <p:nvPr/>
          </p:nvGrpSpPr>
          <p:grpSpPr>
            <a:xfrm>
              <a:off x="-1266231" y="1293100"/>
              <a:ext cx="4576156" cy="3893605"/>
              <a:chOff x="-1266231" y="1293100"/>
              <a:chExt cx="4576156" cy="3893605"/>
            </a:xfrm>
          </p:grpSpPr>
          <p:sp>
            <p:nvSpPr>
              <p:cNvPr id="1690" name="Google Shape;1690;p45"/>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91" name="Google Shape;1691;p45"/>
              <p:cNvGrpSpPr/>
              <p:nvPr/>
            </p:nvGrpSpPr>
            <p:grpSpPr>
              <a:xfrm>
                <a:off x="-1266231" y="2821088"/>
                <a:ext cx="3547638" cy="2365617"/>
                <a:chOff x="-1266231" y="2780188"/>
                <a:chExt cx="3547638" cy="2365617"/>
              </a:xfrm>
            </p:grpSpPr>
            <p:sp>
              <p:nvSpPr>
                <p:cNvPr id="1692" name="Google Shape;1692;p45"/>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5"/>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5"/>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5"/>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5"/>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5"/>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5"/>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5"/>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5"/>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5"/>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5"/>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5"/>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5"/>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5"/>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5"/>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5"/>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5"/>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5"/>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5"/>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5"/>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5"/>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5"/>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5"/>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5"/>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5"/>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5"/>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5"/>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5"/>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5"/>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5"/>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5"/>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5"/>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5"/>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5"/>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5"/>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5"/>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5"/>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5"/>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5"/>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5"/>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5"/>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5"/>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5"/>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5"/>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5"/>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5"/>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5"/>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5"/>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5"/>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5"/>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5"/>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5"/>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5"/>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5"/>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6" name="Google Shape;1746;p45"/>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45"/>
            <p:cNvGrpSpPr/>
            <p:nvPr/>
          </p:nvGrpSpPr>
          <p:grpSpPr>
            <a:xfrm>
              <a:off x="-1069884" y="667175"/>
              <a:ext cx="3234694" cy="2252997"/>
              <a:chOff x="5073841" y="1000275"/>
              <a:chExt cx="3234694" cy="2252997"/>
            </a:xfrm>
          </p:grpSpPr>
          <p:sp>
            <p:nvSpPr>
              <p:cNvPr id="1748" name="Google Shape;1748;p45"/>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5"/>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5"/>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51"/>
        <p:cNvGrpSpPr/>
        <p:nvPr/>
      </p:nvGrpSpPr>
      <p:grpSpPr>
        <a:xfrm>
          <a:off x="0" y="0"/>
          <a:ext cx="0" cy="0"/>
          <a:chOff x="0" y="0"/>
          <a:chExt cx="0" cy="0"/>
        </a:xfrm>
      </p:grpSpPr>
      <p:sp>
        <p:nvSpPr>
          <p:cNvPr id="1752" name="Google Shape;1752;p46"/>
          <p:cNvSpPr>
            <a:spLocks noGrp="1"/>
          </p:cNvSpPr>
          <p:nvPr>
            <p:ph type="pic" idx="2"/>
          </p:nvPr>
        </p:nvSpPr>
        <p:spPr>
          <a:xfrm>
            <a:off x="-13550" y="-3525"/>
            <a:ext cx="9157500" cy="5143500"/>
          </a:xfrm>
          <a:prstGeom prst="rect">
            <a:avLst/>
          </a:prstGeom>
          <a:noFill/>
          <a:ln>
            <a:noFill/>
          </a:ln>
        </p:spPr>
      </p:sp>
      <p:sp>
        <p:nvSpPr>
          <p:cNvPr id="1753" name="Google Shape;1753;p46"/>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754" name="Google Shape;1754;p46"/>
          <p:cNvGrpSpPr/>
          <p:nvPr/>
        </p:nvGrpSpPr>
        <p:grpSpPr>
          <a:xfrm>
            <a:off x="7253602" y="683900"/>
            <a:ext cx="2531246" cy="4477606"/>
            <a:chOff x="7253602" y="683900"/>
            <a:chExt cx="2531246" cy="4477606"/>
          </a:xfrm>
        </p:grpSpPr>
        <p:grpSp>
          <p:nvGrpSpPr>
            <p:cNvPr id="1755" name="Google Shape;1755;p46"/>
            <p:cNvGrpSpPr/>
            <p:nvPr/>
          </p:nvGrpSpPr>
          <p:grpSpPr>
            <a:xfrm>
              <a:off x="7253602" y="3944550"/>
              <a:ext cx="1606264" cy="1195426"/>
              <a:chOff x="5951675" y="3577056"/>
              <a:chExt cx="1387821" cy="1032855"/>
            </a:xfrm>
          </p:grpSpPr>
          <p:sp>
            <p:nvSpPr>
              <p:cNvPr id="1756" name="Google Shape;1756;p46"/>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46"/>
            <p:cNvGrpSpPr/>
            <p:nvPr/>
          </p:nvGrpSpPr>
          <p:grpSpPr>
            <a:xfrm>
              <a:off x="7931091" y="683900"/>
              <a:ext cx="1853757" cy="4477606"/>
              <a:chOff x="7931091" y="683900"/>
              <a:chExt cx="1853757" cy="4477606"/>
            </a:xfrm>
          </p:grpSpPr>
          <p:grpSp>
            <p:nvGrpSpPr>
              <p:cNvPr id="1759" name="Google Shape;1759;p46"/>
              <p:cNvGrpSpPr/>
              <p:nvPr/>
            </p:nvGrpSpPr>
            <p:grpSpPr>
              <a:xfrm>
                <a:off x="7931091" y="2140708"/>
                <a:ext cx="1853757" cy="3020798"/>
                <a:chOff x="525125" y="1486050"/>
                <a:chExt cx="2124163" cy="3461439"/>
              </a:xfrm>
            </p:grpSpPr>
            <p:sp>
              <p:nvSpPr>
                <p:cNvPr id="1760" name="Google Shape;1760;p46"/>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6"/>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6"/>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6"/>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6"/>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6"/>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6"/>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6"/>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6"/>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6"/>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6"/>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6"/>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6"/>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6"/>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6"/>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6"/>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6"/>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6"/>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6"/>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6"/>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6"/>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6"/>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6"/>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6"/>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6"/>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6"/>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6"/>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6"/>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6"/>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6"/>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6"/>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6"/>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46"/>
                <p:cNvGrpSpPr/>
                <p:nvPr/>
              </p:nvGrpSpPr>
              <p:grpSpPr>
                <a:xfrm>
                  <a:off x="973439" y="2819098"/>
                  <a:ext cx="174934" cy="130542"/>
                  <a:chOff x="2714005" y="3446776"/>
                  <a:chExt cx="330750" cy="246818"/>
                </a:xfrm>
              </p:grpSpPr>
              <p:sp>
                <p:nvSpPr>
                  <p:cNvPr id="1795" name="Google Shape;1795;p4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46"/>
                <p:cNvGrpSpPr/>
                <p:nvPr/>
              </p:nvGrpSpPr>
              <p:grpSpPr>
                <a:xfrm>
                  <a:off x="1640414" y="2819098"/>
                  <a:ext cx="174934" cy="130542"/>
                  <a:chOff x="2714005" y="3446776"/>
                  <a:chExt cx="330750" cy="246818"/>
                </a:xfrm>
              </p:grpSpPr>
              <p:sp>
                <p:nvSpPr>
                  <p:cNvPr id="1798" name="Google Shape;1798;p4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0" name="Google Shape;1800;p46"/>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01"/>
        <p:cNvGrpSpPr/>
        <p:nvPr/>
      </p:nvGrpSpPr>
      <p:grpSpPr>
        <a:xfrm>
          <a:off x="0" y="0"/>
          <a:ext cx="0" cy="0"/>
          <a:chOff x="0" y="0"/>
          <a:chExt cx="0" cy="0"/>
        </a:xfrm>
      </p:grpSpPr>
      <p:sp>
        <p:nvSpPr>
          <p:cNvPr id="1802" name="Google Shape;1802;p47"/>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803" name="Google Shape;1803;p47"/>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804" name="Google Shape;1804;p47"/>
          <p:cNvGrpSpPr/>
          <p:nvPr/>
        </p:nvGrpSpPr>
        <p:grpSpPr>
          <a:xfrm>
            <a:off x="8505100" y="-9175"/>
            <a:ext cx="259800" cy="5165400"/>
            <a:chOff x="375950" y="-9175"/>
            <a:chExt cx="259800" cy="5165400"/>
          </a:xfrm>
        </p:grpSpPr>
        <p:cxnSp>
          <p:nvCxnSpPr>
            <p:cNvPr id="1805" name="Google Shape;1805;p47"/>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1806" name="Google Shape;1806;p47"/>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80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08"/>
        <p:cNvGrpSpPr/>
        <p:nvPr/>
      </p:nvGrpSpPr>
      <p:grpSpPr>
        <a:xfrm>
          <a:off x="0" y="0"/>
          <a:ext cx="0" cy="0"/>
          <a:chOff x="0" y="0"/>
          <a:chExt cx="0" cy="0"/>
        </a:xfrm>
      </p:grpSpPr>
      <p:sp>
        <p:nvSpPr>
          <p:cNvPr id="1809" name="Google Shape;180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0" name="Google Shape;1810;p49"/>
          <p:cNvSpPr txBox="1">
            <a:spLocks noGrp="1"/>
          </p:cNvSpPr>
          <p:nvPr>
            <p:ph type="title" idx="2" hasCustomPrompt="1"/>
          </p:nvPr>
        </p:nvSpPr>
        <p:spPr>
          <a:xfrm>
            <a:off x="7199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1" name="Google Shape;1811;p49"/>
          <p:cNvSpPr txBox="1">
            <a:spLocks noGrp="1"/>
          </p:cNvSpPr>
          <p:nvPr>
            <p:ph type="title" idx="3" hasCustomPrompt="1"/>
          </p:nvPr>
        </p:nvSpPr>
        <p:spPr>
          <a:xfrm>
            <a:off x="7199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2" name="Google Shape;1812;p49"/>
          <p:cNvSpPr txBox="1">
            <a:spLocks noGrp="1"/>
          </p:cNvSpPr>
          <p:nvPr>
            <p:ph type="title" idx="4" hasCustomPrompt="1"/>
          </p:nvPr>
        </p:nvSpPr>
        <p:spPr>
          <a:xfrm>
            <a:off x="256892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3" name="Google Shape;1813;p49"/>
          <p:cNvSpPr txBox="1">
            <a:spLocks noGrp="1"/>
          </p:cNvSpPr>
          <p:nvPr>
            <p:ph type="title" idx="5" hasCustomPrompt="1"/>
          </p:nvPr>
        </p:nvSpPr>
        <p:spPr>
          <a:xfrm>
            <a:off x="256892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4" name="Google Shape;1814;p49"/>
          <p:cNvSpPr txBox="1">
            <a:spLocks noGrp="1"/>
          </p:cNvSpPr>
          <p:nvPr>
            <p:ph type="title" idx="6" hasCustomPrompt="1"/>
          </p:nvPr>
        </p:nvSpPr>
        <p:spPr>
          <a:xfrm>
            <a:off x="44178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5" name="Google Shape;1815;p49"/>
          <p:cNvSpPr txBox="1">
            <a:spLocks noGrp="1"/>
          </p:cNvSpPr>
          <p:nvPr>
            <p:ph type="title" idx="7" hasCustomPrompt="1"/>
          </p:nvPr>
        </p:nvSpPr>
        <p:spPr>
          <a:xfrm>
            <a:off x="44178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6" name="Google Shape;1816;p49"/>
          <p:cNvSpPr txBox="1">
            <a:spLocks noGrp="1"/>
          </p:cNvSpPr>
          <p:nvPr>
            <p:ph type="subTitle" idx="1"/>
          </p:nvPr>
        </p:nvSpPr>
        <p:spPr>
          <a:xfrm>
            <a:off x="719975"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17" name="Google Shape;1817;p49"/>
          <p:cNvSpPr txBox="1">
            <a:spLocks noGrp="1"/>
          </p:cNvSpPr>
          <p:nvPr>
            <p:ph type="subTitle" idx="8"/>
          </p:nvPr>
        </p:nvSpPr>
        <p:spPr>
          <a:xfrm>
            <a:off x="2515497"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18" name="Google Shape;1818;p49"/>
          <p:cNvSpPr txBox="1">
            <a:spLocks noGrp="1"/>
          </p:cNvSpPr>
          <p:nvPr>
            <p:ph type="subTitle" idx="9"/>
          </p:nvPr>
        </p:nvSpPr>
        <p:spPr>
          <a:xfrm>
            <a:off x="4311019"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19" name="Google Shape;1819;p49"/>
          <p:cNvSpPr txBox="1">
            <a:spLocks noGrp="1"/>
          </p:cNvSpPr>
          <p:nvPr>
            <p:ph type="subTitle" idx="13"/>
          </p:nvPr>
        </p:nvSpPr>
        <p:spPr>
          <a:xfrm>
            <a:off x="719975"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20" name="Google Shape;1820;p49"/>
          <p:cNvSpPr txBox="1">
            <a:spLocks noGrp="1"/>
          </p:cNvSpPr>
          <p:nvPr>
            <p:ph type="subTitle" idx="14"/>
          </p:nvPr>
        </p:nvSpPr>
        <p:spPr>
          <a:xfrm>
            <a:off x="2515497"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21" name="Google Shape;1821;p49"/>
          <p:cNvSpPr txBox="1">
            <a:spLocks noGrp="1"/>
          </p:cNvSpPr>
          <p:nvPr>
            <p:ph type="subTitle" idx="15"/>
          </p:nvPr>
        </p:nvSpPr>
        <p:spPr>
          <a:xfrm>
            <a:off x="4311019"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cxnSp>
        <p:nvCxnSpPr>
          <p:cNvPr id="1822" name="Google Shape;1822;p49"/>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823" name="Google Shape;1823;p49"/>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824"/>
        <p:cNvGrpSpPr/>
        <p:nvPr/>
      </p:nvGrpSpPr>
      <p:grpSpPr>
        <a:xfrm>
          <a:off x="0" y="0"/>
          <a:ext cx="0" cy="0"/>
          <a:chOff x="0" y="0"/>
          <a:chExt cx="0" cy="0"/>
        </a:xfrm>
      </p:grpSpPr>
      <p:sp>
        <p:nvSpPr>
          <p:cNvPr id="1825" name="Google Shape;1825;p50"/>
          <p:cNvSpPr txBox="1">
            <a:spLocks noGrp="1"/>
          </p:cNvSpPr>
          <p:nvPr>
            <p:ph type="subTitle" idx="1"/>
          </p:nvPr>
        </p:nvSpPr>
        <p:spPr>
          <a:xfrm>
            <a:off x="4169650" y="1922463"/>
            <a:ext cx="4259100" cy="21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1826" name="Google Shape;1826;p50"/>
          <p:cNvSpPr txBox="1">
            <a:spLocks noGrp="1"/>
          </p:cNvSpPr>
          <p:nvPr>
            <p:ph type="title"/>
          </p:nvPr>
        </p:nvSpPr>
        <p:spPr>
          <a:xfrm>
            <a:off x="4169650" y="849988"/>
            <a:ext cx="4259100" cy="122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27" name="Google Shape;1827;p50"/>
          <p:cNvGrpSpPr/>
          <p:nvPr/>
        </p:nvGrpSpPr>
        <p:grpSpPr>
          <a:xfrm>
            <a:off x="-262886" y="918517"/>
            <a:ext cx="1433705" cy="676669"/>
            <a:chOff x="8495614" y="797917"/>
            <a:chExt cx="1433705" cy="676669"/>
          </a:xfrm>
        </p:grpSpPr>
        <p:sp>
          <p:nvSpPr>
            <p:cNvPr id="1828" name="Google Shape;1828;p50"/>
            <p:cNvSpPr/>
            <p:nvPr/>
          </p:nvSpPr>
          <p:spPr>
            <a:xfrm>
              <a:off x="9327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8495614"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50"/>
          <p:cNvGrpSpPr/>
          <p:nvPr/>
        </p:nvGrpSpPr>
        <p:grpSpPr>
          <a:xfrm>
            <a:off x="5888695" y="3676475"/>
            <a:ext cx="4840606" cy="2456313"/>
            <a:chOff x="5888695" y="3676475"/>
            <a:chExt cx="4840606" cy="2456313"/>
          </a:xfrm>
        </p:grpSpPr>
        <p:grpSp>
          <p:nvGrpSpPr>
            <p:cNvPr id="1831" name="Google Shape;1831;p50"/>
            <p:cNvGrpSpPr/>
            <p:nvPr/>
          </p:nvGrpSpPr>
          <p:grpSpPr>
            <a:xfrm>
              <a:off x="5888695" y="4771761"/>
              <a:ext cx="1753484" cy="1361026"/>
              <a:chOff x="3654620" y="3548886"/>
              <a:chExt cx="1753484" cy="1361026"/>
            </a:xfrm>
          </p:grpSpPr>
          <p:sp>
            <p:nvSpPr>
              <p:cNvPr id="1832" name="Google Shape;1832;p50"/>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0"/>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0"/>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50"/>
            <p:cNvGrpSpPr/>
            <p:nvPr/>
          </p:nvGrpSpPr>
          <p:grpSpPr>
            <a:xfrm>
              <a:off x="7472370" y="4366034"/>
              <a:ext cx="3256931" cy="1519266"/>
              <a:chOff x="5835795" y="2345121"/>
              <a:chExt cx="3256931" cy="1519266"/>
            </a:xfrm>
          </p:grpSpPr>
          <p:sp>
            <p:nvSpPr>
              <p:cNvPr id="1868" name="Google Shape;1868;p50"/>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69" name="Google Shape;1869;p50"/>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0"/>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0"/>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0"/>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0"/>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0"/>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0"/>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0"/>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0"/>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0"/>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0"/>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0"/>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0"/>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0"/>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0"/>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0"/>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0"/>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0"/>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0"/>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0"/>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0"/>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0"/>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0"/>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0"/>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0"/>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0"/>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0"/>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0"/>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0"/>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0"/>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0"/>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0"/>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0"/>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0"/>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0"/>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0"/>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0"/>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0"/>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0"/>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0"/>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0"/>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0"/>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0"/>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0"/>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0"/>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0"/>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0"/>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9" name="Google Shape;1929;p50"/>
            <p:cNvSpPr/>
            <p:nvPr/>
          </p:nvSpPr>
          <p:spPr>
            <a:xfrm>
              <a:off x="8246923"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930" name="Google Shape;1930;p50"/>
            <p:cNvGrpSpPr/>
            <p:nvPr/>
          </p:nvGrpSpPr>
          <p:grpSpPr>
            <a:xfrm>
              <a:off x="6803476" y="4706765"/>
              <a:ext cx="916239" cy="681891"/>
              <a:chOff x="5951675" y="3577056"/>
              <a:chExt cx="1387821" cy="1032855"/>
            </a:xfrm>
          </p:grpSpPr>
          <p:sp>
            <p:nvSpPr>
              <p:cNvPr id="1931" name="Google Shape;1931;p5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33" name="Google Shape;1933;p50"/>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934" name="Google Shape;1934;p50"/>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935"/>
        <p:cNvGrpSpPr/>
        <p:nvPr/>
      </p:nvGrpSpPr>
      <p:grpSpPr>
        <a:xfrm>
          <a:off x="0" y="0"/>
          <a:ext cx="0" cy="0"/>
          <a:chOff x="0" y="0"/>
          <a:chExt cx="0" cy="0"/>
        </a:xfrm>
      </p:grpSpPr>
      <p:sp>
        <p:nvSpPr>
          <p:cNvPr id="1936" name="Google Shape;1936;p51"/>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1937" name="Google Shape;1937;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1938" name="Google Shape;1938;p5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939" name="Google Shape;1939;p5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940" name="Google Shape;1940;p51"/>
          <p:cNvGrpSpPr/>
          <p:nvPr/>
        </p:nvGrpSpPr>
        <p:grpSpPr>
          <a:xfrm>
            <a:off x="8324959" y="918517"/>
            <a:ext cx="1108219" cy="676669"/>
            <a:chOff x="8662259" y="797917"/>
            <a:chExt cx="1108219" cy="676669"/>
          </a:xfrm>
        </p:grpSpPr>
        <p:sp>
          <p:nvSpPr>
            <p:cNvPr id="1941" name="Google Shape;1941;p51"/>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1"/>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2">
  <p:cSld name="CUSTOM_3_1">
    <p:spTree>
      <p:nvGrpSpPr>
        <p:cNvPr id="1" name="Shape 1943"/>
        <p:cNvGrpSpPr/>
        <p:nvPr/>
      </p:nvGrpSpPr>
      <p:grpSpPr>
        <a:xfrm>
          <a:off x="0" y="0"/>
          <a:ext cx="0" cy="0"/>
          <a:chOff x="0" y="0"/>
          <a:chExt cx="0" cy="0"/>
        </a:xfrm>
      </p:grpSpPr>
      <p:sp>
        <p:nvSpPr>
          <p:cNvPr id="1944" name="Google Shape;1944;p52"/>
          <p:cNvSpPr txBox="1">
            <a:spLocks noGrp="1"/>
          </p:cNvSpPr>
          <p:nvPr>
            <p:ph type="subTitle" idx="1"/>
          </p:nvPr>
        </p:nvSpPr>
        <p:spPr>
          <a:xfrm>
            <a:off x="715100" y="1017725"/>
            <a:ext cx="5154900" cy="28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1945" name="Google Shape;19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1946" name="Google Shape;1946;p52"/>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947" name="Google Shape;1947;p52"/>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948" name="Google Shape;1948;p52"/>
          <p:cNvGrpSpPr/>
          <p:nvPr/>
        </p:nvGrpSpPr>
        <p:grpSpPr>
          <a:xfrm>
            <a:off x="7939901" y="817085"/>
            <a:ext cx="1409242" cy="535527"/>
            <a:chOff x="8277201" y="696485"/>
            <a:chExt cx="1409242" cy="535527"/>
          </a:xfrm>
        </p:grpSpPr>
        <p:sp>
          <p:nvSpPr>
            <p:cNvPr id="1949" name="Google Shape;1949;p52"/>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951"/>
        <p:cNvGrpSpPr/>
        <p:nvPr/>
      </p:nvGrpSpPr>
      <p:grpSpPr>
        <a:xfrm>
          <a:off x="0" y="0"/>
          <a:ext cx="0" cy="0"/>
          <a:chOff x="0" y="0"/>
          <a:chExt cx="0" cy="0"/>
        </a:xfrm>
      </p:grpSpPr>
      <p:sp>
        <p:nvSpPr>
          <p:cNvPr id="1952" name="Google Shape;1952;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3" name="Google Shape;1953;p53"/>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4" name="Google Shape;1954;p53"/>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5" name="Google Shape;1955;p53"/>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6" name="Google Shape;1956;p53"/>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7" name="Google Shape;1957;p53"/>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8" name="Google Shape;1958;p53"/>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959" name="Google Shape;1959;p53"/>
          <p:cNvGrpSpPr/>
          <p:nvPr/>
        </p:nvGrpSpPr>
        <p:grpSpPr>
          <a:xfrm>
            <a:off x="-140753" y="3654800"/>
            <a:ext cx="3343819" cy="2866383"/>
            <a:chOff x="-140753" y="3620700"/>
            <a:chExt cx="3343819" cy="2866383"/>
          </a:xfrm>
        </p:grpSpPr>
        <p:sp>
          <p:nvSpPr>
            <p:cNvPr id="1960" name="Google Shape;1960;p53"/>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961" name="Google Shape;1961;p53"/>
            <p:cNvGrpSpPr/>
            <p:nvPr/>
          </p:nvGrpSpPr>
          <p:grpSpPr>
            <a:xfrm flipH="1">
              <a:off x="191261" y="4316655"/>
              <a:ext cx="1138764" cy="1855677"/>
              <a:chOff x="525125" y="1486050"/>
              <a:chExt cx="2124163" cy="3461439"/>
            </a:xfrm>
          </p:grpSpPr>
          <p:sp>
            <p:nvSpPr>
              <p:cNvPr id="1962" name="Google Shape;1962;p53"/>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3"/>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3"/>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3"/>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3"/>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3"/>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3"/>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3"/>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3"/>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3"/>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3"/>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3"/>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3"/>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3"/>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3"/>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3"/>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3"/>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3"/>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3"/>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3"/>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3"/>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3"/>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3"/>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3"/>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3"/>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3"/>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3"/>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3"/>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6" name="Google Shape;1996;p53"/>
              <p:cNvGrpSpPr/>
              <p:nvPr/>
            </p:nvGrpSpPr>
            <p:grpSpPr>
              <a:xfrm>
                <a:off x="973439" y="2819098"/>
                <a:ext cx="174934" cy="130542"/>
                <a:chOff x="2714005" y="3446776"/>
                <a:chExt cx="330750" cy="246818"/>
              </a:xfrm>
            </p:grpSpPr>
            <p:sp>
              <p:nvSpPr>
                <p:cNvPr id="1997" name="Google Shape;1997;p5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53"/>
              <p:cNvGrpSpPr/>
              <p:nvPr/>
            </p:nvGrpSpPr>
            <p:grpSpPr>
              <a:xfrm>
                <a:off x="1640414" y="2819098"/>
                <a:ext cx="174934" cy="130542"/>
                <a:chOff x="2714005" y="3446776"/>
                <a:chExt cx="330750" cy="246818"/>
              </a:xfrm>
            </p:grpSpPr>
            <p:sp>
              <p:nvSpPr>
                <p:cNvPr id="2000" name="Google Shape;2000;p5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2" name="Google Shape;2002;p53"/>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003" name="Google Shape;2003;p53"/>
            <p:cNvGrpSpPr/>
            <p:nvPr/>
          </p:nvGrpSpPr>
          <p:grpSpPr>
            <a:xfrm flipH="1">
              <a:off x="1376499" y="4631405"/>
              <a:ext cx="1138764" cy="1855677"/>
              <a:chOff x="525125" y="1486050"/>
              <a:chExt cx="2124163" cy="3461439"/>
            </a:xfrm>
          </p:grpSpPr>
          <p:sp>
            <p:nvSpPr>
              <p:cNvPr id="2004" name="Google Shape;2004;p53"/>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3"/>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3"/>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3"/>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3"/>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3"/>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3"/>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3"/>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3"/>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3"/>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3"/>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3"/>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3"/>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3"/>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3"/>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8" name="Google Shape;2038;p53"/>
              <p:cNvGrpSpPr/>
              <p:nvPr/>
            </p:nvGrpSpPr>
            <p:grpSpPr>
              <a:xfrm>
                <a:off x="973439" y="2819098"/>
                <a:ext cx="174934" cy="130542"/>
                <a:chOff x="2714005" y="3446776"/>
                <a:chExt cx="330750" cy="246818"/>
              </a:xfrm>
            </p:grpSpPr>
            <p:sp>
              <p:nvSpPr>
                <p:cNvPr id="2039" name="Google Shape;2039;p5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53"/>
              <p:cNvGrpSpPr/>
              <p:nvPr/>
            </p:nvGrpSpPr>
            <p:grpSpPr>
              <a:xfrm>
                <a:off x="1640414" y="2819098"/>
                <a:ext cx="174934" cy="130542"/>
                <a:chOff x="2714005" y="3446776"/>
                <a:chExt cx="330750" cy="246818"/>
              </a:xfrm>
            </p:grpSpPr>
            <p:sp>
              <p:nvSpPr>
                <p:cNvPr id="2042" name="Google Shape;2042;p5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44" name="Google Shape;2044;p53"/>
            <p:cNvGrpSpPr/>
            <p:nvPr/>
          </p:nvGrpSpPr>
          <p:grpSpPr>
            <a:xfrm>
              <a:off x="2286826" y="4817190"/>
              <a:ext cx="916239" cy="681891"/>
              <a:chOff x="5951675" y="3577056"/>
              <a:chExt cx="1387821" cy="1032855"/>
            </a:xfrm>
          </p:grpSpPr>
          <p:sp>
            <p:nvSpPr>
              <p:cNvPr id="2045" name="Google Shape;2045;p5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47" name="Google Shape;2047;p53"/>
          <p:cNvGrpSpPr/>
          <p:nvPr/>
        </p:nvGrpSpPr>
        <p:grpSpPr>
          <a:xfrm>
            <a:off x="8076651" y="805648"/>
            <a:ext cx="1207342" cy="548414"/>
            <a:chOff x="8927226" y="727348"/>
            <a:chExt cx="1207342" cy="548414"/>
          </a:xfrm>
        </p:grpSpPr>
        <p:sp>
          <p:nvSpPr>
            <p:cNvPr id="2048" name="Google Shape;2048;p53"/>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3"/>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50" name="Google Shape;2050;p5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2051" name="Google Shape;2051;p5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052"/>
        <p:cNvGrpSpPr/>
        <p:nvPr/>
      </p:nvGrpSpPr>
      <p:grpSpPr>
        <a:xfrm>
          <a:off x="0" y="0"/>
          <a:ext cx="0" cy="0"/>
          <a:chOff x="0" y="0"/>
          <a:chExt cx="0" cy="0"/>
        </a:xfrm>
      </p:grpSpPr>
      <p:sp>
        <p:nvSpPr>
          <p:cNvPr id="2053" name="Google Shape;2053;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54" name="Google Shape;2054;p54"/>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55" name="Google Shape;2055;p54"/>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6" name="Google Shape;2056;p54"/>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7" name="Google Shape;2057;p54"/>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8" name="Google Shape;2058;p54"/>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9" name="Google Shape;2059;p54"/>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60" name="Google Shape;2060;p54"/>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61" name="Google Shape;2061;p54"/>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062" name="Google Shape;2062;p54"/>
          <p:cNvGrpSpPr/>
          <p:nvPr/>
        </p:nvGrpSpPr>
        <p:grpSpPr>
          <a:xfrm>
            <a:off x="7123176" y="3679125"/>
            <a:ext cx="3927813" cy="2279813"/>
            <a:chOff x="7123176" y="3679125"/>
            <a:chExt cx="3927813" cy="2279813"/>
          </a:xfrm>
        </p:grpSpPr>
        <p:grpSp>
          <p:nvGrpSpPr>
            <p:cNvPr id="2063" name="Google Shape;2063;p54"/>
            <p:cNvGrpSpPr/>
            <p:nvPr/>
          </p:nvGrpSpPr>
          <p:grpSpPr>
            <a:xfrm>
              <a:off x="7123176" y="4640965"/>
              <a:ext cx="916239" cy="681891"/>
              <a:chOff x="5951675" y="3577056"/>
              <a:chExt cx="1387821" cy="1032855"/>
            </a:xfrm>
          </p:grpSpPr>
          <p:sp>
            <p:nvSpPr>
              <p:cNvPr id="2064" name="Google Shape;2064;p54"/>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54"/>
            <p:cNvGrpSpPr/>
            <p:nvPr/>
          </p:nvGrpSpPr>
          <p:grpSpPr>
            <a:xfrm>
              <a:off x="7794058" y="4439671"/>
              <a:ext cx="3256931" cy="1519266"/>
              <a:chOff x="5835795" y="2345121"/>
              <a:chExt cx="3256931" cy="1519266"/>
            </a:xfrm>
          </p:grpSpPr>
          <p:sp>
            <p:nvSpPr>
              <p:cNvPr id="2067" name="Google Shape;2067;p54"/>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4"/>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8" name="Google Shape;2128;p54"/>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2129" name="Google Shape;2129;p54"/>
          <p:cNvGrpSpPr/>
          <p:nvPr/>
        </p:nvGrpSpPr>
        <p:grpSpPr>
          <a:xfrm>
            <a:off x="-630649" y="918517"/>
            <a:ext cx="1499092" cy="689481"/>
            <a:chOff x="8727226" y="1200842"/>
            <a:chExt cx="1499092" cy="689481"/>
          </a:xfrm>
        </p:grpSpPr>
        <p:sp>
          <p:nvSpPr>
            <p:cNvPr id="2130" name="Google Shape;2130;p54"/>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2" name="Google Shape;2132;p5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2133" name="Google Shape;2133;p5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134"/>
        <p:cNvGrpSpPr/>
        <p:nvPr/>
      </p:nvGrpSpPr>
      <p:grpSpPr>
        <a:xfrm>
          <a:off x="0" y="0"/>
          <a:ext cx="0" cy="0"/>
          <a:chOff x="0" y="0"/>
          <a:chExt cx="0" cy="0"/>
        </a:xfrm>
      </p:grpSpPr>
      <p:sp>
        <p:nvSpPr>
          <p:cNvPr id="2135" name="Google Shape;2135;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36" name="Google Shape;2136;p55"/>
          <p:cNvSpPr txBox="1">
            <a:spLocks noGrp="1"/>
          </p:cNvSpPr>
          <p:nvPr>
            <p:ph type="subTitle" idx="1"/>
          </p:nvPr>
        </p:nvSpPr>
        <p:spPr>
          <a:xfrm>
            <a:off x="800226"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37" name="Google Shape;2137;p55"/>
          <p:cNvSpPr txBox="1">
            <a:spLocks noGrp="1"/>
          </p:cNvSpPr>
          <p:nvPr>
            <p:ph type="subTitle" idx="2"/>
          </p:nvPr>
        </p:nvSpPr>
        <p:spPr>
          <a:xfrm>
            <a:off x="3341349"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38" name="Google Shape;2138;p55"/>
          <p:cNvSpPr txBox="1">
            <a:spLocks noGrp="1"/>
          </p:cNvSpPr>
          <p:nvPr>
            <p:ph type="subTitle" idx="3"/>
          </p:nvPr>
        </p:nvSpPr>
        <p:spPr>
          <a:xfrm>
            <a:off x="5887280" y="220259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39" name="Google Shape;2139;p55"/>
          <p:cNvSpPr txBox="1">
            <a:spLocks noGrp="1"/>
          </p:cNvSpPr>
          <p:nvPr>
            <p:ph type="subTitle" idx="4"/>
          </p:nvPr>
        </p:nvSpPr>
        <p:spPr>
          <a:xfrm>
            <a:off x="800226"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0" name="Google Shape;2140;p55"/>
          <p:cNvSpPr txBox="1">
            <a:spLocks noGrp="1"/>
          </p:cNvSpPr>
          <p:nvPr>
            <p:ph type="subTitle" idx="5"/>
          </p:nvPr>
        </p:nvSpPr>
        <p:spPr>
          <a:xfrm>
            <a:off x="3341349"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1" name="Google Shape;2141;p55"/>
          <p:cNvSpPr txBox="1">
            <a:spLocks noGrp="1"/>
          </p:cNvSpPr>
          <p:nvPr>
            <p:ph type="subTitle" idx="6"/>
          </p:nvPr>
        </p:nvSpPr>
        <p:spPr>
          <a:xfrm>
            <a:off x="5887280" y="383572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2" name="Google Shape;2142;p55"/>
          <p:cNvSpPr txBox="1">
            <a:spLocks noGrp="1"/>
          </p:cNvSpPr>
          <p:nvPr>
            <p:ph type="subTitle" idx="7"/>
          </p:nvPr>
        </p:nvSpPr>
        <p:spPr>
          <a:xfrm>
            <a:off x="795076"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43" name="Google Shape;2143;p55"/>
          <p:cNvSpPr txBox="1">
            <a:spLocks noGrp="1"/>
          </p:cNvSpPr>
          <p:nvPr>
            <p:ph type="subTitle" idx="8"/>
          </p:nvPr>
        </p:nvSpPr>
        <p:spPr>
          <a:xfrm>
            <a:off x="3341355"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44" name="Google Shape;2144;p55"/>
          <p:cNvSpPr txBox="1">
            <a:spLocks noGrp="1"/>
          </p:cNvSpPr>
          <p:nvPr>
            <p:ph type="subTitle" idx="9"/>
          </p:nvPr>
        </p:nvSpPr>
        <p:spPr>
          <a:xfrm>
            <a:off x="5892433" y="1801175"/>
            <a:ext cx="24540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45" name="Google Shape;2145;p55"/>
          <p:cNvSpPr txBox="1">
            <a:spLocks noGrp="1"/>
          </p:cNvSpPr>
          <p:nvPr>
            <p:ph type="subTitle" idx="13"/>
          </p:nvPr>
        </p:nvSpPr>
        <p:spPr>
          <a:xfrm>
            <a:off x="795420"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46" name="Google Shape;2146;p55"/>
          <p:cNvSpPr txBox="1">
            <a:spLocks noGrp="1"/>
          </p:cNvSpPr>
          <p:nvPr>
            <p:ph type="subTitle" idx="14"/>
          </p:nvPr>
        </p:nvSpPr>
        <p:spPr>
          <a:xfrm>
            <a:off x="3341355"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47" name="Google Shape;2147;p55"/>
          <p:cNvSpPr txBox="1">
            <a:spLocks noGrp="1"/>
          </p:cNvSpPr>
          <p:nvPr>
            <p:ph type="subTitle" idx="15"/>
          </p:nvPr>
        </p:nvSpPr>
        <p:spPr>
          <a:xfrm>
            <a:off x="5889824"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148" name="Google Shape;2148;p55"/>
          <p:cNvGrpSpPr/>
          <p:nvPr/>
        </p:nvGrpSpPr>
        <p:grpSpPr>
          <a:xfrm>
            <a:off x="-230318" y="3676475"/>
            <a:ext cx="3007833" cy="3060716"/>
            <a:chOff x="-230318" y="3676475"/>
            <a:chExt cx="3007833" cy="3060716"/>
          </a:xfrm>
        </p:grpSpPr>
        <p:grpSp>
          <p:nvGrpSpPr>
            <p:cNvPr id="2149" name="Google Shape;2149;p55"/>
            <p:cNvGrpSpPr/>
            <p:nvPr/>
          </p:nvGrpSpPr>
          <p:grpSpPr>
            <a:xfrm>
              <a:off x="-230318" y="4468770"/>
              <a:ext cx="1163585" cy="2008346"/>
              <a:chOff x="4537475" y="1366675"/>
              <a:chExt cx="1878265" cy="3241882"/>
            </a:xfrm>
          </p:grpSpPr>
          <p:sp>
            <p:nvSpPr>
              <p:cNvPr id="2150" name="Google Shape;2150;p5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5"/>
            <p:cNvGrpSpPr/>
            <p:nvPr/>
          </p:nvGrpSpPr>
          <p:grpSpPr>
            <a:xfrm>
              <a:off x="971758" y="4728845"/>
              <a:ext cx="1163585" cy="2008346"/>
              <a:chOff x="4537475" y="1366675"/>
              <a:chExt cx="1878265" cy="3241882"/>
            </a:xfrm>
          </p:grpSpPr>
          <p:sp>
            <p:nvSpPr>
              <p:cNvPr id="2190" name="Google Shape;2190;p5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5"/>
            <p:cNvGrpSpPr/>
            <p:nvPr/>
          </p:nvGrpSpPr>
          <p:grpSpPr>
            <a:xfrm>
              <a:off x="1861276" y="4674340"/>
              <a:ext cx="916239" cy="681891"/>
              <a:chOff x="5951675" y="3577056"/>
              <a:chExt cx="1387821" cy="1032855"/>
            </a:xfrm>
          </p:grpSpPr>
          <p:sp>
            <p:nvSpPr>
              <p:cNvPr id="2230" name="Google Shape;2230;p5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2" name="Google Shape;2232;p55"/>
            <p:cNvSpPr/>
            <p:nvPr/>
          </p:nvSpPr>
          <p:spPr>
            <a:xfrm>
              <a:off x="2278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2233" name="Google Shape;2233;p55"/>
          <p:cNvGrpSpPr/>
          <p:nvPr/>
        </p:nvGrpSpPr>
        <p:grpSpPr>
          <a:xfrm>
            <a:off x="8127871" y="805298"/>
            <a:ext cx="1262644" cy="652339"/>
            <a:chOff x="8413221" y="727348"/>
            <a:chExt cx="1262644" cy="652339"/>
          </a:xfrm>
        </p:grpSpPr>
        <p:sp>
          <p:nvSpPr>
            <p:cNvPr id="2234" name="Google Shape;2234;p55"/>
            <p:cNvSpPr/>
            <p:nvPr/>
          </p:nvSpPr>
          <p:spPr>
            <a:xfrm>
              <a:off x="8413221"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36" name="Google Shape;2236;p5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2237" name="Google Shape;2237;p5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238"/>
        <p:cNvGrpSpPr/>
        <p:nvPr/>
      </p:nvGrpSpPr>
      <p:grpSpPr>
        <a:xfrm>
          <a:off x="0" y="0"/>
          <a:ext cx="0" cy="0"/>
          <a:chOff x="0" y="0"/>
          <a:chExt cx="0" cy="0"/>
        </a:xfrm>
      </p:grpSpPr>
      <p:sp>
        <p:nvSpPr>
          <p:cNvPr id="2239" name="Google Shape;2239;p56"/>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40" name="Google Shape;2240;p56"/>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1" name="Google Shape;2241;p56"/>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2242" name="Google Shape;2242;p56"/>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3" name="Google Shape;2243;p56"/>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2244" name="Google Shape;2244;p56"/>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245" name="Google Shape;2245;p56"/>
          <p:cNvGrpSpPr/>
          <p:nvPr/>
        </p:nvGrpSpPr>
        <p:grpSpPr>
          <a:xfrm>
            <a:off x="375950" y="-9175"/>
            <a:ext cx="259800" cy="5165400"/>
            <a:chOff x="375950" y="-9175"/>
            <a:chExt cx="259800" cy="5165400"/>
          </a:xfrm>
        </p:grpSpPr>
        <p:cxnSp>
          <p:nvCxnSpPr>
            <p:cNvPr id="2246" name="Google Shape;2246;p56"/>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2247" name="Google Shape;2247;p56"/>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248" name="Google Shape;2248;p56"/>
          <p:cNvGrpSpPr/>
          <p:nvPr/>
        </p:nvGrpSpPr>
        <p:grpSpPr>
          <a:xfrm>
            <a:off x="7227158" y="326425"/>
            <a:ext cx="2221633" cy="1296268"/>
            <a:chOff x="7831046" y="330250"/>
            <a:chExt cx="2221633" cy="1296268"/>
          </a:xfrm>
        </p:grpSpPr>
        <p:sp>
          <p:nvSpPr>
            <p:cNvPr id="2249" name="Google Shape;2249;p56"/>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6"/>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251"/>
        <p:cNvGrpSpPr/>
        <p:nvPr/>
      </p:nvGrpSpPr>
      <p:grpSpPr>
        <a:xfrm>
          <a:off x="0" y="0"/>
          <a:ext cx="0" cy="0"/>
          <a:chOff x="0" y="0"/>
          <a:chExt cx="0" cy="0"/>
        </a:xfrm>
      </p:grpSpPr>
      <p:sp>
        <p:nvSpPr>
          <p:cNvPr id="2252" name="Google Shape;2252;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2253" name="Google Shape;2253;p5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2254" name="Google Shape;2254;p5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255" name="Google Shape;2255;p57"/>
          <p:cNvGrpSpPr/>
          <p:nvPr/>
        </p:nvGrpSpPr>
        <p:grpSpPr>
          <a:xfrm>
            <a:off x="8221034" y="817073"/>
            <a:ext cx="1523506" cy="546814"/>
            <a:chOff x="8558334" y="696473"/>
            <a:chExt cx="1523506" cy="546814"/>
          </a:xfrm>
        </p:grpSpPr>
        <p:sp>
          <p:nvSpPr>
            <p:cNvPr id="2256" name="Google Shape;2256;p57"/>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7"/>
          <p:cNvGrpSpPr/>
          <p:nvPr/>
        </p:nvGrpSpPr>
        <p:grpSpPr>
          <a:xfrm>
            <a:off x="-202768" y="3840225"/>
            <a:ext cx="2733508" cy="3023391"/>
            <a:chOff x="-202768" y="3840225"/>
            <a:chExt cx="2733508" cy="3023391"/>
          </a:xfrm>
        </p:grpSpPr>
        <p:grpSp>
          <p:nvGrpSpPr>
            <p:cNvPr id="2259" name="Google Shape;2259;p57"/>
            <p:cNvGrpSpPr/>
            <p:nvPr/>
          </p:nvGrpSpPr>
          <p:grpSpPr>
            <a:xfrm>
              <a:off x="797357" y="4608495"/>
              <a:ext cx="1163585" cy="2008346"/>
              <a:chOff x="4537475" y="1366675"/>
              <a:chExt cx="1878265" cy="3241882"/>
            </a:xfrm>
          </p:grpSpPr>
          <p:sp>
            <p:nvSpPr>
              <p:cNvPr id="2260" name="Google Shape;2260;p5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 name="Google Shape;2299;p57"/>
            <p:cNvGrpSpPr/>
            <p:nvPr/>
          </p:nvGrpSpPr>
          <p:grpSpPr>
            <a:xfrm>
              <a:off x="-202768" y="4855270"/>
              <a:ext cx="1163585" cy="2008346"/>
              <a:chOff x="4537475" y="1366675"/>
              <a:chExt cx="1878265" cy="3241882"/>
            </a:xfrm>
          </p:grpSpPr>
          <p:sp>
            <p:nvSpPr>
              <p:cNvPr id="2300" name="Google Shape;2300;p57"/>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7"/>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7"/>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7"/>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7"/>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7"/>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7"/>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7"/>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7"/>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7"/>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7"/>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7"/>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7"/>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7"/>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7"/>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7"/>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7"/>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9" name="Google Shape;2339;p57"/>
            <p:cNvGrpSpPr/>
            <p:nvPr/>
          </p:nvGrpSpPr>
          <p:grpSpPr>
            <a:xfrm>
              <a:off x="1614501" y="4732765"/>
              <a:ext cx="916239" cy="681891"/>
              <a:chOff x="5951675" y="3577056"/>
              <a:chExt cx="1387821" cy="1032855"/>
            </a:xfrm>
          </p:grpSpPr>
          <p:sp>
            <p:nvSpPr>
              <p:cNvPr id="2340" name="Google Shape;2340;p5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57"/>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343"/>
        <p:cNvGrpSpPr/>
        <p:nvPr/>
      </p:nvGrpSpPr>
      <p:grpSpPr>
        <a:xfrm>
          <a:off x="0" y="0"/>
          <a:ext cx="0" cy="0"/>
          <a:chOff x="0" y="0"/>
          <a:chExt cx="0" cy="0"/>
        </a:xfrm>
      </p:grpSpPr>
      <p:sp>
        <p:nvSpPr>
          <p:cNvPr id="2344" name="Google Shape;2344;p58"/>
          <p:cNvSpPr txBox="1">
            <a:spLocks noGrp="1"/>
          </p:cNvSpPr>
          <p:nvPr>
            <p:ph type="ctrTitle"/>
          </p:nvPr>
        </p:nvSpPr>
        <p:spPr>
          <a:xfrm>
            <a:off x="752600" y="793375"/>
            <a:ext cx="4379400" cy="10563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45" name="Google Shape;2345;p58"/>
          <p:cNvSpPr txBox="1">
            <a:spLocks noGrp="1"/>
          </p:cNvSpPr>
          <p:nvPr>
            <p:ph type="subTitle" idx="1"/>
          </p:nvPr>
        </p:nvSpPr>
        <p:spPr>
          <a:xfrm>
            <a:off x="752598" y="1700400"/>
            <a:ext cx="4379400" cy="8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346" name="Google Shape;2346;p58"/>
          <p:cNvSpPr txBox="1"/>
          <p:nvPr/>
        </p:nvSpPr>
        <p:spPr>
          <a:xfrm>
            <a:off x="715101" y="3563450"/>
            <a:ext cx="4586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including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Montserrat"/>
              <a:ea typeface="Montserrat"/>
              <a:cs typeface="Montserrat"/>
              <a:sym typeface="Montserrat"/>
            </a:endParaRPr>
          </a:p>
        </p:txBody>
      </p:sp>
      <p:grpSp>
        <p:nvGrpSpPr>
          <p:cNvPr id="2347" name="Google Shape;2347;p58"/>
          <p:cNvGrpSpPr/>
          <p:nvPr/>
        </p:nvGrpSpPr>
        <p:grpSpPr>
          <a:xfrm>
            <a:off x="375950" y="-9175"/>
            <a:ext cx="259800" cy="5165400"/>
            <a:chOff x="375950" y="-9175"/>
            <a:chExt cx="259800" cy="5165400"/>
          </a:xfrm>
        </p:grpSpPr>
        <p:cxnSp>
          <p:nvCxnSpPr>
            <p:cNvPr id="2348" name="Google Shape;2348;p58"/>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2349" name="Google Shape;2349;p58"/>
            <p:cNvSpPr/>
            <p:nvPr/>
          </p:nvSpPr>
          <p:spPr>
            <a:xfrm>
              <a:off x="375950" y="0"/>
              <a:ext cx="259800" cy="195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350"/>
        <p:cNvGrpSpPr/>
        <p:nvPr/>
      </p:nvGrpSpPr>
      <p:grpSpPr>
        <a:xfrm>
          <a:off x="0" y="0"/>
          <a:ext cx="0" cy="0"/>
          <a:chOff x="0" y="0"/>
          <a:chExt cx="0" cy="0"/>
        </a:xfrm>
      </p:grpSpPr>
      <p:grpSp>
        <p:nvGrpSpPr>
          <p:cNvPr id="2351" name="Google Shape;2351;p59"/>
          <p:cNvGrpSpPr/>
          <p:nvPr/>
        </p:nvGrpSpPr>
        <p:grpSpPr>
          <a:xfrm>
            <a:off x="6414926" y="3696850"/>
            <a:ext cx="2865735" cy="2654708"/>
            <a:chOff x="6414926" y="3696850"/>
            <a:chExt cx="2865735" cy="2654708"/>
          </a:xfrm>
        </p:grpSpPr>
        <p:grpSp>
          <p:nvGrpSpPr>
            <p:cNvPr id="2352" name="Google Shape;2352;p59"/>
            <p:cNvGrpSpPr/>
            <p:nvPr/>
          </p:nvGrpSpPr>
          <p:grpSpPr>
            <a:xfrm>
              <a:off x="7148332" y="4200032"/>
              <a:ext cx="1163585" cy="2008346"/>
              <a:chOff x="4537475" y="1366675"/>
              <a:chExt cx="1878265" cy="3241882"/>
            </a:xfrm>
          </p:grpSpPr>
          <p:sp>
            <p:nvSpPr>
              <p:cNvPr id="2353" name="Google Shape;2353;p59"/>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9"/>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9"/>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9"/>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9"/>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9"/>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9"/>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9"/>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59"/>
            <p:cNvGrpSpPr/>
            <p:nvPr/>
          </p:nvGrpSpPr>
          <p:grpSpPr>
            <a:xfrm>
              <a:off x="8141897" y="4495880"/>
              <a:ext cx="1138764" cy="1855677"/>
              <a:chOff x="525125" y="1486050"/>
              <a:chExt cx="2124163" cy="3461439"/>
            </a:xfrm>
          </p:grpSpPr>
          <p:sp>
            <p:nvSpPr>
              <p:cNvPr id="2393" name="Google Shape;2393;p59"/>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9"/>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9"/>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9"/>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9"/>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9"/>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9"/>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9"/>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9"/>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9"/>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9"/>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9"/>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9"/>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9"/>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9"/>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9"/>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9"/>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9"/>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9"/>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9"/>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9"/>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9"/>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9"/>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9"/>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9"/>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9"/>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9"/>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9"/>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9"/>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9"/>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 name="Google Shape;2427;p59"/>
              <p:cNvGrpSpPr/>
              <p:nvPr/>
            </p:nvGrpSpPr>
            <p:grpSpPr>
              <a:xfrm>
                <a:off x="973439" y="2819098"/>
                <a:ext cx="174934" cy="130542"/>
                <a:chOff x="2714005" y="3446776"/>
                <a:chExt cx="330750" cy="246818"/>
              </a:xfrm>
            </p:grpSpPr>
            <p:sp>
              <p:nvSpPr>
                <p:cNvPr id="2428" name="Google Shape;2428;p5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59"/>
              <p:cNvGrpSpPr/>
              <p:nvPr/>
            </p:nvGrpSpPr>
            <p:grpSpPr>
              <a:xfrm>
                <a:off x="1640414" y="2819098"/>
                <a:ext cx="174934" cy="130542"/>
                <a:chOff x="2714005" y="3446776"/>
                <a:chExt cx="330750" cy="246818"/>
              </a:xfrm>
            </p:grpSpPr>
            <p:sp>
              <p:nvSpPr>
                <p:cNvPr id="2431" name="Google Shape;2431;p59"/>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3" name="Google Shape;2433;p59"/>
            <p:cNvGrpSpPr/>
            <p:nvPr/>
          </p:nvGrpSpPr>
          <p:grpSpPr>
            <a:xfrm>
              <a:off x="6414926" y="4682015"/>
              <a:ext cx="916239" cy="681891"/>
              <a:chOff x="5951675" y="3577056"/>
              <a:chExt cx="1387821" cy="1032855"/>
            </a:xfrm>
          </p:grpSpPr>
          <p:sp>
            <p:nvSpPr>
              <p:cNvPr id="2434" name="Google Shape;2434;p5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59"/>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2437" name="Google Shape;2437;p59"/>
          <p:cNvGrpSpPr/>
          <p:nvPr/>
        </p:nvGrpSpPr>
        <p:grpSpPr>
          <a:xfrm>
            <a:off x="-276724" y="817085"/>
            <a:ext cx="1409242" cy="535527"/>
            <a:chOff x="8277201" y="696485"/>
            <a:chExt cx="1409242" cy="535527"/>
          </a:xfrm>
        </p:grpSpPr>
        <p:sp>
          <p:nvSpPr>
            <p:cNvPr id="2438" name="Google Shape;2438;p59"/>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440"/>
        <p:cNvGrpSpPr/>
        <p:nvPr/>
      </p:nvGrpSpPr>
      <p:grpSpPr>
        <a:xfrm>
          <a:off x="0" y="0"/>
          <a:ext cx="0" cy="0"/>
          <a:chOff x="0" y="0"/>
          <a:chExt cx="0" cy="0"/>
        </a:xfrm>
      </p:grpSpPr>
      <p:grpSp>
        <p:nvGrpSpPr>
          <p:cNvPr id="2441" name="Google Shape;2441;p60"/>
          <p:cNvGrpSpPr/>
          <p:nvPr/>
        </p:nvGrpSpPr>
        <p:grpSpPr>
          <a:xfrm>
            <a:off x="8233126" y="918517"/>
            <a:ext cx="1116017" cy="693194"/>
            <a:chOff x="8570426" y="797917"/>
            <a:chExt cx="1116017" cy="693194"/>
          </a:xfrm>
        </p:grpSpPr>
        <p:sp>
          <p:nvSpPr>
            <p:cNvPr id="2442" name="Google Shape;2442;p60"/>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60"/>
          <p:cNvGrpSpPr/>
          <p:nvPr/>
        </p:nvGrpSpPr>
        <p:grpSpPr>
          <a:xfrm>
            <a:off x="-423653" y="3465700"/>
            <a:ext cx="3308969" cy="2555658"/>
            <a:chOff x="-423653" y="3465700"/>
            <a:chExt cx="3308969" cy="2555658"/>
          </a:xfrm>
        </p:grpSpPr>
        <p:grpSp>
          <p:nvGrpSpPr>
            <p:cNvPr id="2445" name="Google Shape;2445;p60"/>
            <p:cNvGrpSpPr/>
            <p:nvPr/>
          </p:nvGrpSpPr>
          <p:grpSpPr>
            <a:xfrm>
              <a:off x="1969076" y="4608490"/>
              <a:ext cx="916239" cy="681891"/>
              <a:chOff x="5951675" y="3577056"/>
              <a:chExt cx="1387821" cy="1032855"/>
            </a:xfrm>
          </p:grpSpPr>
          <p:sp>
            <p:nvSpPr>
              <p:cNvPr id="2446" name="Google Shape;2446;p6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0"/>
            <p:cNvGrpSpPr/>
            <p:nvPr/>
          </p:nvGrpSpPr>
          <p:grpSpPr>
            <a:xfrm flipH="1">
              <a:off x="-423653" y="4165680"/>
              <a:ext cx="1138764" cy="1855677"/>
              <a:chOff x="525125" y="1486050"/>
              <a:chExt cx="2124163" cy="3461439"/>
            </a:xfrm>
          </p:grpSpPr>
          <p:sp>
            <p:nvSpPr>
              <p:cNvPr id="2449" name="Google Shape;2449;p60"/>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0"/>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0"/>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3" name="Google Shape;2483;p60"/>
              <p:cNvGrpSpPr/>
              <p:nvPr/>
            </p:nvGrpSpPr>
            <p:grpSpPr>
              <a:xfrm>
                <a:off x="973439" y="2819098"/>
                <a:ext cx="174934" cy="130542"/>
                <a:chOff x="2714005" y="3446776"/>
                <a:chExt cx="330750" cy="246818"/>
              </a:xfrm>
            </p:grpSpPr>
            <p:sp>
              <p:nvSpPr>
                <p:cNvPr id="2484" name="Google Shape;2484;p6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60"/>
              <p:cNvGrpSpPr/>
              <p:nvPr/>
            </p:nvGrpSpPr>
            <p:grpSpPr>
              <a:xfrm>
                <a:off x="1640414" y="2819098"/>
                <a:ext cx="174934" cy="130542"/>
                <a:chOff x="2714005" y="3446776"/>
                <a:chExt cx="330750" cy="246818"/>
              </a:xfrm>
            </p:grpSpPr>
            <p:sp>
              <p:nvSpPr>
                <p:cNvPr id="2487" name="Google Shape;2487;p6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9" name="Google Shape;2489;p60"/>
            <p:cNvGrpSpPr/>
            <p:nvPr/>
          </p:nvGrpSpPr>
          <p:grpSpPr>
            <a:xfrm flipH="1">
              <a:off x="415695" y="4542586"/>
              <a:ext cx="1753484" cy="1361026"/>
              <a:chOff x="3654620" y="3548886"/>
              <a:chExt cx="1753484" cy="1361026"/>
            </a:xfrm>
          </p:grpSpPr>
          <p:sp>
            <p:nvSpPr>
              <p:cNvPr id="2490" name="Google Shape;2490;p60"/>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0"/>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0"/>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0"/>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0"/>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0"/>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0"/>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0"/>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0"/>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0"/>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0"/>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0"/>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0"/>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0"/>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0"/>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0"/>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0"/>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0"/>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0"/>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0"/>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0"/>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0"/>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0"/>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0"/>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0"/>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0"/>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0"/>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0"/>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0"/>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0"/>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0"/>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0"/>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0"/>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0"/>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0"/>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5" name="Google Shape;2525;p60"/>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2529"/>
        <p:cNvGrpSpPr/>
        <p:nvPr/>
      </p:nvGrpSpPr>
      <p:grpSpPr>
        <a:xfrm>
          <a:off x="0" y="0"/>
          <a:ext cx="0" cy="0"/>
          <a:chOff x="0" y="0"/>
          <a:chExt cx="0" cy="0"/>
        </a:xfrm>
      </p:grpSpPr>
      <p:sp>
        <p:nvSpPr>
          <p:cNvPr id="2530" name="Google Shape;2530;p62"/>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rt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531" name="Google Shape;2531;p62"/>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2532" name="Google Shape;2532;p62"/>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2533" name="Google Shape;2533;p62"/>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34"/>
        <p:cNvGrpSpPr/>
        <p:nvPr/>
      </p:nvGrpSpPr>
      <p:grpSpPr>
        <a:xfrm>
          <a:off x="0" y="0"/>
          <a:ext cx="0" cy="0"/>
          <a:chOff x="0" y="0"/>
          <a:chExt cx="0" cy="0"/>
        </a:xfrm>
      </p:grpSpPr>
      <p:sp>
        <p:nvSpPr>
          <p:cNvPr id="2535" name="Google Shape;2535;p63"/>
          <p:cNvSpPr txBox="1">
            <a:spLocks noGrp="1"/>
          </p:cNvSpPr>
          <p:nvPr>
            <p:ph type="title"/>
          </p:nvPr>
        </p:nvSpPr>
        <p:spPr>
          <a:xfrm>
            <a:off x="859225" y="2141689"/>
            <a:ext cx="4360200" cy="9729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0">
                <a:solidFill>
                  <a:schemeClr val="dk1"/>
                </a:solidFill>
                <a:latin typeface="Raleway Black"/>
                <a:ea typeface="Raleway Black"/>
                <a:cs typeface="Raleway Black"/>
                <a:sym typeface="Raleway Black"/>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536" name="Google Shape;2536;p63"/>
          <p:cNvSpPr txBox="1">
            <a:spLocks noGrp="1"/>
          </p:cNvSpPr>
          <p:nvPr>
            <p:ph type="title" idx="2" hasCustomPrompt="1"/>
          </p:nvPr>
        </p:nvSpPr>
        <p:spPr>
          <a:xfrm>
            <a:off x="859225" y="1101800"/>
            <a:ext cx="1501500" cy="1076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6000"/>
              <a:buNone/>
              <a:defRPr sz="5800" b="0">
                <a:solidFill>
                  <a:schemeClr val="lt1"/>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2537" name="Google Shape;2537;p63"/>
          <p:cNvGrpSpPr/>
          <p:nvPr/>
        </p:nvGrpSpPr>
        <p:grpSpPr>
          <a:xfrm>
            <a:off x="375950" y="-9175"/>
            <a:ext cx="259800" cy="5165400"/>
            <a:chOff x="375950" y="-9175"/>
            <a:chExt cx="259800" cy="5165400"/>
          </a:xfrm>
        </p:grpSpPr>
        <p:cxnSp>
          <p:nvCxnSpPr>
            <p:cNvPr id="2538" name="Google Shape;2538;p63"/>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2539" name="Google Shape;2539;p63"/>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0"/>
        <p:cNvGrpSpPr/>
        <p:nvPr/>
      </p:nvGrpSpPr>
      <p:grpSpPr>
        <a:xfrm>
          <a:off x="0" y="0"/>
          <a:ext cx="0" cy="0"/>
          <a:chOff x="0" y="0"/>
          <a:chExt cx="0" cy="0"/>
        </a:xfrm>
      </p:grpSpPr>
      <p:sp>
        <p:nvSpPr>
          <p:cNvPr id="2541" name="Google Shape;2541;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542" name="Google Shape;2542;p64"/>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2543" name="Google Shape;2543;p64"/>
          <p:cNvGrpSpPr/>
          <p:nvPr/>
        </p:nvGrpSpPr>
        <p:grpSpPr>
          <a:xfrm>
            <a:off x="8253109" y="563123"/>
            <a:ext cx="1416256" cy="652339"/>
            <a:chOff x="8259609" y="727348"/>
            <a:chExt cx="1416256" cy="652339"/>
          </a:xfrm>
        </p:grpSpPr>
        <p:sp>
          <p:nvSpPr>
            <p:cNvPr id="2544" name="Google Shape;2544;p64"/>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4"/>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4"/>
          <p:cNvGrpSpPr/>
          <p:nvPr/>
        </p:nvGrpSpPr>
        <p:grpSpPr>
          <a:xfrm>
            <a:off x="7406032" y="3765300"/>
            <a:ext cx="1899385" cy="2709266"/>
            <a:chOff x="7406032" y="3765300"/>
            <a:chExt cx="1899385" cy="2709266"/>
          </a:xfrm>
        </p:grpSpPr>
        <p:sp>
          <p:nvSpPr>
            <p:cNvPr id="2547" name="Google Shape;2547;p64"/>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548" name="Google Shape;2548;p64"/>
            <p:cNvGrpSpPr/>
            <p:nvPr/>
          </p:nvGrpSpPr>
          <p:grpSpPr>
            <a:xfrm>
              <a:off x="7406032" y="4900355"/>
              <a:ext cx="943279" cy="769683"/>
              <a:chOff x="6073689" y="3577056"/>
              <a:chExt cx="1265807" cy="1032855"/>
            </a:xfrm>
          </p:grpSpPr>
          <p:sp>
            <p:nvSpPr>
              <p:cNvPr id="2549" name="Google Shape;2549;p64"/>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64"/>
            <p:cNvGrpSpPr/>
            <p:nvPr/>
          </p:nvGrpSpPr>
          <p:grpSpPr>
            <a:xfrm>
              <a:off x="8141832" y="4466220"/>
              <a:ext cx="1163585" cy="2008346"/>
              <a:chOff x="4537475" y="1366675"/>
              <a:chExt cx="1878265" cy="3241882"/>
            </a:xfrm>
          </p:grpSpPr>
          <p:sp>
            <p:nvSpPr>
              <p:cNvPr id="2552" name="Google Shape;2552;p64"/>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4"/>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4"/>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4"/>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4"/>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4"/>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4"/>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4"/>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4"/>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4"/>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4"/>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4"/>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4"/>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4"/>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4"/>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4"/>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4"/>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4"/>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4"/>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4"/>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4"/>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4"/>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4"/>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4"/>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4"/>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4"/>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4"/>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4"/>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4"/>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4"/>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4"/>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4"/>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4"/>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4"/>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4"/>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4"/>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4"/>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91" name="Google Shape;2591;p6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2592" name="Google Shape;2592;p6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93"/>
        <p:cNvGrpSpPr/>
        <p:nvPr/>
      </p:nvGrpSpPr>
      <p:grpSpPr>
        <a:xfrm>
          <a:off x="0" y="0"/>
          <a:ext cx="0" cy="0"/>
          <a:chOff x="0" y="0"/>
          <a:chExt cx="0" cy="0"/>
        </a:xfrm>
      </p:grpSpPr>
      <p:sp>
        <p:nvSpPr>
          <p:cNvPr id="2594" name="Google Shape;2594;p65"/>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95" name="Google Shape;2595;p65"/>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96" name="Google Shape;2596;p65"/>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97" name="Google Shape;2597;p65"/>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98" name="Google Shape;2598;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599" name="Google Shape;2599;p65"/>
          <p:cNvGrpSpPr/>
          <p:nvPr/>
        </p:nvGrpSpPr>
        <p:grpSpPr>
          <a:xfrm>
            <a:off x="-744468" y="3806200"/>
            <a:ext cx="3216869" cy="2913841"/>
            <a:chOff x="-744468" y="3806200"/>
            <a:chExt cx="3216869" cy="2913841"/>
          </a:xfrm>
        </p:grpSpPr>
        <p:grpSp>
          <p:nvGrpSpPr>
            <p:cNvPr id="2600" name="Google Shape;2600;p65"/>
            <p:cNvGrpSpPr/>
            <p:nvPr/>
          </p:nvGrpSpPr>
          <p:grpSpPr>
            <a:xfrm flipH="1">
              <a:off x="-744468" y="4711695"/>
              <a:ext cx="1163585" cy="2008346"/>
              <a:chOff x="4537475" y="1366675"/>
              <a:chExt cx="1878265" cy="3241882"/>
            </a:xfrm>
          </p:grpSpPr>
          <p:sp>
            <p:nvSpPr>
              <p:cNvPr id="2601" name="Google Shape;2601;p6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0" name="Google Shape;2640;p65"/>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641" name="Google Shape;2641;p65"/>
            <p:cNvGrpSpPr/>
            <p:nvPr/>
          </p:nvGrpSpPr>
          <p:grpSpPr>
            <a:xfrm flipH="1">
              <a:off x="255482" y="4507120"/>
              <a:ext cx="1163585" cy="2008346"/>
              <a:chOff x="4537475" y="1366675"/>
              <a:chExt cx="1878265" cy="3241882"/>
            </a:xfrm>
          </p:grpSpPr>
          <p:sp>
            <p:nvSpPr>
              <p:cNvPr id="2642" name="Google Shape;2642;p6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65"/>
            <p:cNvGrpSpPr/>
            <p:nvPr/>
          </p:nvGrpSpPr>
          <p:grpSpPr>
            <a:xfrm>
              <a:off x="1159938" y="4608494"/>
              <a:ext cx="1312462" cy="976771"/>
              <a:chOff x="5951675" y="3577056"/>
              <a:chExt cx="1387821" cy="1032855"/>
            </a:xfrm>
          </p:grpSpPr>
          <p:sp>
            <p:nvSpPr>
              <p:cNvPr id="2682" name="Google Shape;2682;p6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84" name="Google Shape;2684;p65"/>
          <p:cNvGrpSpPr/>
          <p:nvPr/>
        </p:nvGrpSpPr>
        <p:grpSpPr>
          <a:xfrm>
            <a:off x="7855859" y="820123"/>
            <a:ext cx="1416256" cy="652339"/>
            <a:chOff x="8259609" y="727348"/>
            <a:chExt cx="1416256" cy="652339"/>
          </a:xfrm>
        </p:grpSpPr>
        <p:sp>
          <p:nvSpPr>
            <p:cNvPr id="2685" name="Google Shape;2685;p65"/>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87"/>
        <p:cNvGrpSpPr/>
        <p:nvPr/>
      </p:nvGrpSpPr>
      <p:grpSpPr>
        <a:xfrm>
          <a:off x="0" y="0"/>
          <a:ext cx="0" cy="0"/>
          <a:chOff x="0" y="0"/>
          <a:chExt cx="0" cy="0"/>
        </a:xfrm>
      </p:grpSpPr>
      <p:sp>
        <p:nvSpPr>
          <p:cNvPr id="2688" name="Google Shape;2688;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89" name="Google Shape;2689;p66"/>
          <p:cNvGrpSpPr/>
          <p:nvPr/>
        </p:nvGrpSpPr>
        <p:grpSpPr>
          <a:xfrm>
            <a:off x="-241074" y="817073"/>
            <a:ext cx="1072567" cy="683214"/>
            <a:chOff x="8353776" y="696473"/>
            <a:chExt cx="1072567" cy="683214"/>
          </a:xfrm>
        </p:grpSpPr>
        <p:sp>
          <p:nvSpPr>
            <p:cNvPr id="2690" name="Google Shape;2690;p66"/>
            <p:cNvSpPr/>
            <p:nvPr/>
          </p:nvSpPr>
          <p:spPr>
            <a:xfrm>
              <a:off x="8824284"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8353776"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2" name="Google Shape;2692;p66"/>
          <p:cNvGrpSpPr/>
          <p:nvPr/>
        </p:nvGrpSpPr>
        <p:grpSpPr>
          <a:xfrm>
            <a:off x="7001072" y="3676475"/>
            <a:ext cx="2275289" cy="2787708"/>
            <a:chOff x="7001072" y="3676475"/>
            <a:chExt cx="2275289" cy="2787708"/>
          </a:xfrm>
        </p:grpSpPr>
        <p:grpSp>
          <p:nvGrpSpPr>
            <p:cNvPr id="2693" name="Google Shape;2693;p66"/>
            <p:cNvGrpSpPr/>
            <p:nvPr/>
          </p:nvGrpSpPr>
          <p:grpSpPr>
            <a:xfrm>
              <a:off x="8137597" y="4364955"/>
              <a:ext cx="1138764" cy="1855677"/>
              <a:chOff x="525125" y="1486050"/>
              <a:chExt cx="2124163" cy="3461439"/>
            </a:xfrm>
          </p:grpSpPr>
          <p:sp>
            <p:nvSpPr>
              <p:cNvPr id="2694" name="Google Shape;2694;p66"/>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8" name="Google Shape;2728;p66"/>
              <p:cNvGrpSpPr/>
              <p:nvPr/>
            </p:nvGrpSpPr>
            <p:grpSpPr>
              <a:xfrm>
                <a:off x="973439" y="2819098"/>
                <a:ext cx="174934" cy="130542"/>
                <a:chOff x="2714005" y="3446776"/>
                <a:chExt cx="330750" cy="246818"/>
              </a:xfrm>
            </p:grpSpPr>
            <p:sp>
              <p:nvSpPr>
                <p:cNvPr id="2729" name="Google Shape;2729;p6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1" name="Google Shape;2731;p66"/>
              <p:cNvGrpSpPr/>
              <p:nvPr/>
            </p:nvGrpSpPr>
            <p:grpSpPr>
              <a:xfrm>
                <a:off x="1640414" y="2819098"/>
                <a:ext cx="174934" cy="130542"/>
                <a:chOff x="2714005" y="3446776"/>
                <a:chExt cx="330750" cy="246818"/>
              </a:xfrm>
            </p:grpSpPr>
            <p:sp>
              <p:nvSpPr>
                <p:cNvPr id="2732" name="Google Shape;2732;p6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4" name="Google Shape;2734;p66"/>
            <p:cNvGrpSpPr/>
            <p:nvPr/>
          </p:nvGrpSpPr>
          <p:grpSpPr>
            <a:xfrm>
              <a:off x="7001072" y="4608505"/>
              <a:ext cx="1138764" cy="1855677"/>
              <a:chOff x="525125" y="1486050"/>
              <a:chExt cx="2124163" cy="3461439"/>
            </a:xfrm>
          </p:grpSpPr>
          <p:sp>
            <p:nvSpPr>
              <p:cNvPr id="2735" name="Google Shape;2735;p66"/>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9" name="Google Shape;2769;p66"/>
              <p:cNvGrpSpPr/>
              <p:nvPr/>
            </p:nvGrpSpPr>
            <p:grpSpPr>
              <a:xfrm>
                <a:off x="973439" y="2819098"/>
                <a:ext cx="174934" cy="130542"/>
                <a:chOff x="2714005" y="3446776"/>
                <a:chExt cx="330750" cy="246818"/>
              </a:xfrm>
            </p:grpSpPr>
            <p:sp>
              <p:nvSpPr>
                <p:cNvPr id="2770" name="Google Shape;2770;p6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66"/>
              <p:cNvGrpSpPr/>
              <p:nvPr/>
            </p:nvGrpSpPr>
            <p:grpSpPr>
              <a:xfrm>
                <a:off x="1640414" y="2819098"/>
                <a:ext cx="174934" cy="130542"/>
                <a:chOff x="2714005" y="3446776"/>
                <a:chExt cx="330750" cy="246818"/>
              </a:xfrm>
            </p:grpSpPr>
            <p:sp>
              <p:nvSpPr>
                <p:cNvPr id="2773" name="Google Shape;2773;p66"/>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75" name="Google Shape;2775;p66"/>
            <p:cNvSpPr/>
            <p:nvPr/>
          </p:nvSpPr>
          <p:spPr>
            <a:xfrm>
              <a:off x="85249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776" name="Google Shape;2776;p66"/>
            <p:cNvGrpSpPr/>
            <p:nvPr/>
          </p:nvGrpSpPr>
          <p:grpSpPr>
            <a:xfrm>
              <a:off x="7608751" y="4778240"/>
              <a:ext cx="916239" cy="681891"/>
              <a:chOff x="5951675" y="3577056"/>
              <a:chExt cx="1387821" cy="1032855"/>
            </a:xfrm>
          </p:grpSpPr>
          <p:sp>
            <p:nvSpPr>
              <p:cNvPr id="2777" name="Google Shape;2777;p66"/>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779" name="Google Shape;2779;p66"/>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2780" name="Google Shape;2780;p66"/>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81"/>
        <p:cNvGrpSpPr/>
        <p:nvPr/>
      </p:nvGrpSpPr>
      <p:grpSpPr>
        <a:xfrm>
          <a:off x="0" y="0"/>
          <a:ext cx="0" cy="0"/>
          <a:chOff x="0" y="0"/>
          <a:chExt cx="0" cy="0"/>
        </a:xfrm>
      </p:grpSpPr>
      <p:sp>
        <p:nvSpPr>
          <p:cNvPr id="2782" name="Google Shape;2782;p67"/>
          <p:cNvSpPr txBox="1">
            <a:spLocks noGrp="1"/>
          </p:cNvSpPr>
          <p:nvPr>
            <p:ph type="title"/>
          </p:nvPr>
        </p:nvSpPr>
        <p:spPr>
          <a:xfrm>
            <a:off x="720000" y="445025"/>
            <a:ext cx="306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783" name="Google Shape;2783;p67"/>
          <p:cNvSpPr txBox="1">
            <a:spLocks noGrp="1"/>
          </p:cNvSpPr>
          <p:nvPr>
            <p:ph type="body" idx="1"/>
          </p:nvPr>
        </p:nvSpPr>
        <p:spPr>
          <a:xfrm>
            <a:off x="720000" y="1198425"/>
            <a:ext cx="3065400" cy="18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Clr>
                <a:schemeClr val="dk1"/>
              </a:buClr>
              <a:buSzPts val="1200"/>
              <a:buFont typeface="Nunito Light"/>
              <a:buChar char="■"/>
              <a:defRPr>
                <a:solidFill>
                  <a:schemeClr val="dk1"/>
                </a:solidFill>
              </a:defRPr>
            </a:lvl9pPr>
          </a:lstStyle>
          <a:p>
            <a:endParaRPr/>
          </a:p>
        </p:txBody>
      </p:sp>
      <p:sp>
        <p:nvSpPr>
          <p:cNvPr id="2784" name="Google Shape;2784;p67"/>
          <p:cNvSpPr>
            <a:spLocks noGrp="1"/>
          </p:cNvSpPr>
          <p:nvPr>
            <p:ph type="pic" idx="2"/>
          </p:nvPr>
        </p:nvSpPr>
        <p:spPr>
          <a:xfrm>
            <a:off x="4494131" y="535000"/>
            <a:ext cx="4088100" cy="4226400"/>
          </a:xfrm>
          <a:prstGeom prst="rect">
            <a:avLst/>
          </a:prstGeom>
          <a:noFill/>
          <a:ln w="9525" cap="flat" cmpd="sng">
            <a:solidFill>
              <a:schemeClr val="dk1"/>
            </a:solidFill>
            <a:prstDash val="solid"/>
            <a:round/>
            <a:headEnd type="none" w="sm" len="sm"/>
            <a:tailEnd type="none" w="sm" len="sm"/>
          </a:ln>
        </p:spPr>
      </p:sp>
      <p:cxnSp>
        <p:nvCxnSpPr>
          <p:cNvPr id="2785" name="Google Shape;2785;p67"/>
          <p:cNvCxnSpPr/>
          <p:nvPr/>
        </p:nvCxnSpPr>
        <p:spPr>
          <a:xfrm>
            <a:off x="0" y="337575"/>
            <a:ext cx="9130500" cy="0"/>
          </a:xfrm>
          <a:prstGeom prst="straightConnector1">
            <a:avLst/>
          </a:prstGeom>
          <a:noFill/>
          <a:ln w="9525" cap="flat" cmpd="sng">
            <a:solidFill>
              <a:schemeClr val="dk1"/>
            </a:solidFill>
            <a:prstDash val="solid"/>
            <a:round/>
            <a:headEnd type="none" w="med" len="med"/>
            <a:tailEnd type="none" w="med" len="med"/>
          </a:ln>
        </p:spPr>
      </p:cxnSp>
      <p:sp>
        <p:nvSpPr>
          <p:cNvPr id="2786" name="Google Shape;2786;p6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787" name="Google Shape;2787;p67"/>
          <p:cNvGrpSpPr/>
          <p:nvPr/>
        </p:nvGrpSpPr>
        <p:grpSpPr>
          <a:xfrm>
            <a:off x="-896170" y="3839612"/>
            <a:ext cx="3428401" cy="2132471"/>
            <a:chOff x="-896170" y="3839612"/>
            <a:chExt cx="3428401" cy="2132471"/>
          </a:xfrm>
        </p:grpSpPr>
        <p:sp>
          <p:nvSpPr>
            <p:cNvPr id="2788" name="Google Shape;2788;p67"/>
            <p:cNvSpPr/>
            <p:nvPr/>
          </p:nvSpPr>
          <p:spPr>
            <a:xfrm>
              <a:off x="311998" y="3839612"/>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789" name="Google Shape;2789;p67"/>
            <p:cNvGrpSpPr/>
            <p:nvPr/>
          </p:nvGrpSpPr>
          <p:grpSpPr>
            <a:xfrm flipH="1">
              <a:off x="-896170" y="4452655"/>
              <a:ext cx="3428401" cy="1519428"/>
              <a:chOff x="4474564" y="2530088"/>
              <a:chExt cx="5361064" cy="2375962"/>
            </a:xfrm>
          </p:grpSpPr>
          <p:sp>
            <p:nvSpPr>
              <p:cNvPr id="2790" name="Google Shape;2790;p67"/>
              <p:cNvSpPr/>
              <p:nvPr/>
            </p:nvSpPr>
            <p:spPr>
              <a:xfrm flipH="1">
                <a:off x="4474564" y="42813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1" name="Google Shape;2791;p67"/>
              <p:cNvGrpSpPr/>
              <p:nvPr/>
            </p:nvGrpSpPr>
            <p:grpSpPr>
              <a:xfrm>
                <a:off x="5402544" y="2530088"/>
                <a:ext cx="4433084" cy="2375962"/>
                <a:chOff x="1026675" y="788651"/>
                <a:chExt cx="7158218" cy="3836529"/>
              </a:xfrm>
            </p:grpSpPr>
            <p:sp>
              <p:nvSpPr>
                <p:cNvPr id="2792" name="Google Shape;2792;p67"/>
                <p:cNvSpPr/>
                <p:nvPr/>
              </p:nvSpPr>
              <p:spPr>
                <a:xfrm>
                  <a:off x="1124290" y="3308744"/>
                  <a:ext cx="1251454" cy="1299728"/>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1026675" y="2533751"/>
                  <a:ext cx="1317283" cy="775116"/>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1408833" y="3690785"/>
                  <a:ext cx="719963" cy="521528"/>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1457937" y="3690785"/>
                  <a:ext cx="670858" cy="521528"/>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1457937" y="3690785"/>
                  <a:ext cx="34397" cy="521528"/>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1457937" y="3934409"/>
                  <a:ext cx="670858" cy="30957"/>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1777469" y="3690785"/>
                  <a:ext cx="31787" cy="521528"/>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1864291" y="3754241"/>
                  <a:ext cx="121812" cy="131894"/>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1947673" y="3747481"/>
                  <a:ext cx="121931" cy="131183"/>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1600623" y="4018622"/>
                  <a:ext cx="121101" cy="131064"/>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3859529" y="2220978"/>
                  <a:ext cx="2676197" cy="2387501"/>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2343945" y="1341727"/>
                  <a:ext cx="1515717" cy="3266757"/>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2792642" y="2165113"/>
                  <a:ext cx="611553" cy="611553"/>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2837714" y="2165113"/>
                  <a:ext cx="566481" cy="60823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2876143" y="2185988"/>
                  <a:ext cx="430554" cy="518088"/>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3018711" y="2311121"/>
                  <a:ext cx="364726" cy="45558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2232927" y="1188246"/>
                  <a:ext cx="4427949" cy="103285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3056310" y="1207461"/>
                  <a:ext cx="3604558" cy="1032856"/>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3832012" y="2144238"/>
                  <a:ext cx="2828849" cy="7685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2277998" y="1306737"/>
                  <a:ext cx="816748" cy="914364"/>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3897958" y="1136532"/>
                  <a:ext cx="372198" cy="468984"/>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3657657" y="1125739"/>
                  <a:ext cx="240422" cy="479777"/>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3630139" y="1024802"/>
                  <a:ext cx="247065" cy="111849"/>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3877083" y="1032275"/>
                  <a:ext cx="434706" cy="104377"/>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5208467" y="987203"/>
                  <a:ext cx="614874" cy="785080"/>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4846355" y="1345048"/>
                  <a:ext cx="362235" cy="427233"/>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4616965" y="788651"/>
                  <a:ext cx="1387381" cy="566600"/>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4616965" y="1098222"/>
                  <a:ext cx="146128" cy="170205"/>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4616965" y="1268307"/>
                  <a:ext cx="587475" cy="86941"/>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5531321" y="945571"/>
                  <a:ext cx="399597" cy="409679"/>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4616965" y="788651"/>
                  <a:ext cx="956115" cy="479777"/>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5350205" y="1275068"/>
                  <a:ext cx="365556" cy="396276"/>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5350205" y="1275068"/>
                  <a:ext cx="317163" cy="396276"/>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5437857" y="1342557"/>
                  <a:ext cx="121101" cy="131183"/>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5426945" y="1433056"/>
                  <a:ext cx="118610" cy="130708"/>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4140751" y="2568029"/>
                  <a:ext cx="817579" cy="594829"/>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4140751" y="2568029"/>
                  <a:ext cx="758392" cy="594829"/>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4502745" y="2568029"/>
                  <a:ext cx="34278" cy="594829"/>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4863909" y="2568029"/>
                  <a:ext cx="35227" cy="594829"/>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4140751" y="2846642"/>
                  <a:ext cx="758392" cy="38430"/>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4207409" y="2969522"/>
                  <a:ext cx="121101" cy="130827"/>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4307515" y="2937853"/>
                  <a:ext cx="118610" cy="130827"/>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4648752" y="2659714"/>
                  <a:ext cx="121812" cy="131183"/>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2854789" y="3312066"/>
                  <a:ext cx="577393" cy="1296407"/>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2914454" y="3312066"/>
                  <a:ext cx="510616" cy="1296407"/>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2977079" y="3374691"/>
                  <a:ext cx="343732" cy="128573"/>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2799403" y="3222041"/>
                  <a:ext cx="670740" cy="90144"/>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2858589" y="4278020"/>
                  <a:ext cx="566481" cy="330447"/>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2584129" y="4497456"/>
                  <a:ext cx="503953" cy="127724"/>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2705939" y="4393190"/>
                  <a:ext cx="475626" cy="104377"/>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2802724" y="4278020"/>
                  <a:ext cx="500534" cy="115289"/>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3278939" y="3833472"/>
                  <a:ext cx="97735" cy="97735"/>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5173359" y="3148622"/>
                  <a:ext cx="1206382" cy="1459852"/>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6379611" y="3148622"/>
                  <a:ext cx="1487488" cy="1459852"/>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6629876" y="3669910"/>
                  <a:ext cx="1014471" cy="938561"/>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6337861" y="2394503"/>
                  <a:ext cx="1623534" cy="754241"/>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5423624" y="3513939"/>
                  <a:ext cx="754241" cy="305421"/>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5479489" y="3513939"/>
                  <a:ext cx="698376" cy="305421"/>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5593828" y="3513939"/>
                  <a:ext cx="187760" cy="305421"/>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5701406" y="3513939"/>
                  <a:ext cx="187878" cy="305421"/>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7571630" y="3669910"/>
                  <a:ext cx="72708" cy="938561"/>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4158186" y="3433877"/>
                  <a:ext cx="795992" cy="58071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4158186" y="3433877"/>
                  <a:ext cx="740957" cy="58071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4512708" y="3433877"/>
                  <a:ext cx="31787" cy="58071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4860588" y="3433877"/>
                  <a:ext cx="38548" cy="58071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4158186" y="3705018"/>
                  <a:ext cx="740957" cy="35109"/>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4265764" y="3528290"/>
                  <a:ext cx="115289" cy="128455"/>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4687063" y="3789231"/>
                  <a:ext cx="117780" cy="127743"/>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4607002" y="3816748"/>
                  <a:ext cx="114340" cy="127743"/>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3" name="Google Shape;2863;p67"/>
                <p:cNvGrpSpPr/>
                <p:nvPr/>
              </p:nvGrpSpPr>
              <p:grpSpPr>
                <a:xfrm>
                  <a:off x="5951675" y="3577056"/>
                  <a:ext cx="2233218" cy="1032855"/>
                  <a:chOff x="5951675" y="3577056"/>
                  <a:chExt cx="2233218" cy="1032855"/>
                </a:xfrm>
              </p:grpSpPr>
              <p:sp>
                <p:nvSpPr>
                  <p:cNvPr id="2864" name="Google Shape;2864;p6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867" name="Google Shape;2867;p67"/>
            <p:cNvGrpSpPr/>
            <p:nvPr/>
          </p:nvGrpSpPr>
          <p:grpSpPr>
            <a:xfrm>
              <a:off x="1654271" y="4766147"/>
              <a:ext cx="859478" cy="639647"/>
              <a:chOff x="5951675" y="3577056"/>
              <a:chExt cx="1387821" cy="1032855"/>
            </a:xfrm>
          </p:grpSpPr>
          <p:sp>
            <p:nvSpPr>
              <p:cNvPr id="2868" name="Google Shape;2868;p6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70"/>
        <p:cNvGrpSpPr/>
        <p:nvPr/>
      </p:nvGrpSpPr>
      <p:grpSpPr>
        <a:xfrm>
          <a:off x="0" y="0"/>
          <a:ext cx="0" cy="0"/>
          <a:chOff x="0" y="0"/>
          <a:chExt cx="0" cy="0"/>
        </a:xfrm>
      </p:grpSpPr>
      <p:sp>
        <p:nvSpPr>
          <p:cNvPr id="2871" name="Google Shape;2871;p68"/>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2872" name="Google Shape;2872;p68"/>
          <p:cNvGrpSpPr/>
          <p:nvPr/>
        </p:nvGrpSpPr>
        <p:grpSpPr>
          <a:xfrm>
            <a:off x="6371628" y="76028"/>
            <a:ext cx="3356101" cy="5128818"/>
            <a:chOff x="6371628" y="76028"/>
            <a:chExt cx="3356101" cy="5128818"/>
          </a:xfrm>
        </p:grpSpPr>
        <p:grpSp>
          <p:nvGrpSpPr>
            <p:cNvPr id="2873" name="Google Shape;2873;p68"/>
            <p:cNvGrpSpPr/>
            <p:nvPr/>
          </p:nvGrpSpPr>
          <p:grpSpPr>
            <a:xfrm>
              <a:off x="6830033" y="76028"/>
              <a:ext cx="2897695" cy="1572227"/>
              <a:chOff x="6229583" y="1671653"/>
              <a:chExt cx="2897695" cy="1572227"/>
            </a:xfrm>
          </p:grpSpPr>
          <p:sp>
            <p:nvSpPr>
              <p:cNvPr id="2874" name="Google Shape;2874;p68"/>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8"/>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8"/>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7" name="Google Shape;2877;p68"/>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878" name="Google Shape;2878;p68"/>
            <p:cNvGrpSpPr/>
            <p:nvPr/>
          </p:nvGrpSpPr>
          <p:grpSpPr>
            <a:xfrm>
              <a:off x="7427902" y="2101392"/>
              <a:ext cx="1798063" cy="3103454"/>
              <a:chOff x="4537475" y="1366675"/>
              <a:chExt cx="1878265" cy="3241882"/>
            </a:xfrm>
          </p:grpSpPr>
          <p:sp>
            <p:nvSpPr>
              <p:cNvPr id="2879" name="Google Shape;2879;p68"/>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8"/>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8"/>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8"/>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8"/>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8"/>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8"/>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8"/>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8"/>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8"/>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8"/>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8"/>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8"/>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8"/>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8"/>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8"/>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8"/>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8"/>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8"/>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8"/>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8"/>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8"/>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8"/>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8"/>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8"/>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8"/>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8"/>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8"/>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8"/>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8"/>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8"/>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8"/>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8"/>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8"/>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8"/>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8"/>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8"/>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8"/>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8" name="Google Shape;2918;p68"/>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19" name="Google Shape;2919;p68"/>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2920" name="Google Shape;2920;p68"/>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21"/>
        <p:cNvGrpSpPr/>
        <p:nvPr/>
      </p:nvGrpSpPr>
      <p:grpSpPr>
        <a:xfrm>
          <a:off x="0" y="0"/>
          <a:ext cx="0" cy="0"/>
          <a:chOff x="0" y="0"/>
          <a:chExt cx="0" cy="0"/>
        </a:xfrm>
      </p:grpSpPr>
      <p:sp>
        <p:nvSpPr>
          <p:cNvPr id="2922" name="Google Shape;2922;p6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23" name="Google Shape;2923;p69"/>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24" name="Google Shape;2924;p69"/>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6" name="Google Shape;2926;p69"/>
          <p:cNvGrpSpPr/>
          <p:nvPr/>
        </p:nvGrpSpPr>
        <p:grpSpPr>
          <a:xfrm>
            <a:off x="-1266231" y="667175"/>
            <a:ext cx="4576156" cy="4519531"/>
            <a:chOff x="-1266231" y="667175"/>
            <a:chExt cx="4576156" cy="4519531"/>
          </a:xfrm>
        </p:grpSpPr>
        <p:grpSp>
          <p:nvGrpSpPr>
            <p:cNvPr id="2927" name="Google Shape;2927;p69"/>
            <p:cNvGrpSpPr/>
            <p:nvPr/>
          </p:nvGrpSpPr>
          <p:grpSpPr>
            <a:xfrm>
              <a:off x="-1266231" y="1293100"/>
              <a:ext cx="4576156" cy="3893605"/>
              <a:chOff x="-1266231" y="1293100"/>
              <a:chExt cx="4576156" cy="3893605"/>
            </a:xfrm>
          </p:grpSpPr>
          <p:sp>
            <p:nvSpPr>
              <p:cNvPr id="2928" name="Google Shape;2928;p69"/>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929" name="Google Shape;2929;p69"/>
              <p:cNvGrpSpPr/>
              <p:nvPr/>
            </p:nvGrpSpPr>
            <p:grpSpPr>
              <a:xfrm>
                <a:off x="-1266231" y="2821088"/>
                <a:ext cx="3547638" cy="2365617"/>
                <a:chOff x="-1266231" y="2780188"/>
                <a:chExt cx="3547638" cy="2365617"/>
              </a:xfrm>
            </p:grpSpPr>
            <p:sp>
              <p:nvSpPr>
                <p:cNvPr id="2930" name="Google Shape;2930;p69"/>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9"/>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9"/>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9"/>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9"/>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4" name="Google Shape;2984;p69"/>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69"/>
            <p:cNvGrpSpPr/>
            <p:nvPr/>
          </p:nvGrpSpPr>
          <p:grpSpPr>
            <a:xfrm>
              <a:off x="-1069884" y="667175"/>
              <a:ext cx="3234694" cy="2252997"/>
              <a:chOff x="5073841" y="1000275"/>
              <a:chExt cx="3234694" cy="2252997"/>
            </a:xfrm>
          </p:grpSpPr>
          <p:sp>
            <p:nvSpPr>
              <p:cNvPr id="2986" name="Google Shape;2986;p69"/>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89"/>
        <p:cNvGrpSpPr/>
        <p:nvPr/>
      </p:nvGrpSpPr>
      <p:grpSpPr>
        <a:xfrm>
          <a:off x="0" y="0"/>
          <a:ext cx="0" cy="0"/>
          <a:chOff x="0" y="0"/>
          <a:chExt cx="0" cy="0"/>
        </a:xfrm>
      </p:grpSpPr>
      <p:sp>
        <p:nvSpPr>
          <p:cNvPr id="2990" name="Google Shape;2990;p70"/>
          <p:cNvSpPr>
            <a:spLocks noGrp="1"/>
          </p:cNvSpPr>
          <p:nvPr>
            <p:ph type="pic" idx="2"/>
          </p:nvPr>
        </p:nvSpPr>
        <p:spPr>
          <a:xfrm>
            <a:off x="-13550" y="-3525"/>
            <a:ext cx="9157500" cy="5143500"/>
          </a:xfrm>
          <a:prstGeom prst="rect">
            <a:avLst/>
          </a:prstGeom>
          <a:noFill/>
          <a:ln>
            <a:noFill/>
          </a:ln>
        </p:spPr>
      </p:sp>
      <p:sp>
        <p:nvSpPr>
          <p:cNvPr id="2991" name="Google Shape;2991;p70"/>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992" name="Google Shape;2992;p70"/>
          <p:cNvGrpSpPr/>
          <p:nvPr/>
        </p:nvGrpSpPr>
        <p:grpSpPr>
          <a:xfrm>
            <a:off x="7253602" y="683900"/>
            <a:ext cx="2531246" cy="4477606"/>
            <a:chOff x="7253602" y="683900"/>
            <a:chExt cx="2531246" cy="4477606"/>
          </a:xfrm>
        </p:grpSpPr>
        <p:grpSp>
          <p:nvGrpSpPr>
            <p:cNvPr id="2993" name="Google Shape;2993;p70"/>
            <p:cNvGrpSpPr/>
            <p:nvPr/>
          </p:nvGrpSpPr>
          <p:grpSpPr>
            <a:xfrm>
              <a:off x="7253602" y="3944550"/>
              <a:ext cx="1606264" cy="1195426"/>
              <a:chOff x="5951675" y="3577056"/>
              <a:chExt cx="1387821" cy="1032855"/>
            </a:xfrm>
          </p:grpSpPr>
          <p:sp>
            <p:nvSpPr>
              <p:cNvPr id="2994" name="Google Shape;2994;p7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70"/>
            <p:cNvGrpSpPr/>
            <p:nvPr/>
          </p:nvGrpSpPr>
          <p:grpSpPr>
            <a:xfrm>
              <a:off x="7931091" y="683900"/>
              <a:ext cx="1853757" cy="4477606"/>
              <a:chOff x="7931091" y="683900"/>
              <a:chExt cx="1853757" cy="4477606"/>
            </a:xfrm>
          </p:grpSpPr>
          <p:grpSp>
            <p:nvGrpSpPr>
              <p:cNvPr id="2997" name="Google Shape;2997;p70"/>
              <p:cNvGrpSpPr/>
              <p:nvPr/>
            </p:nvGrpSpPr>
            <p:grpSpPr>
              <a:xfrm>
                <a:off x="7931091" y="2140708"/>
                <a:ext cx="1853757" cy="3020798"/>
                <a:chOff x="525125" y="1486050"/>
                <a:chExt cx="2124163" cy="3461439"/>
              </a:xfrm>
            </p:grpSpPr>
            <p:sp>
              <p:nvSpPr>
                <p:cNvPr id="2998" name="Google Shape;2998;p70"/>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0"/>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0"/>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0"/>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0"/>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0"/>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0"/>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0"/>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0"/>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0"/>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0"/>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0"/>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0"/>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0"/>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0"/>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0"/>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0"/>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0"/>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0"/>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0"/>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0"/>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0"/>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0"/>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0"/>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0"/>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0"/>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0"/>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0"/>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70"/>
                <p:cNvGrpSpPr/>
                <p:nvPr/>
              </p:nvGrpSpPr>
              <p:grpSpPr>
                <a:xfrm>
                  <a:off x="973439" y="2819098"/>
                  <a:ext cx="174934" cy="130542"/>
                  <a:chOff x="2714005" y="3446776"/>
                  <a:chExt cx="330750" cy="246818"/>
                </a:xfrm>
              </p:grpSpPr>
              <p:sp>
                <p:nvSpPr>
                  <p:cNvPr id="3033" name="Google Shape;3033;p7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70"/>
                <p:cNvGrpSpPr/>
                <p:nvPr/>
              </p:nvGrpSpPr>
              <p:grpSpPr>
                <a:xfrm>
                  <a:off x="1640414" y="2819098"/>
                  <a:ext cx="174934" cy="130542"/>
                  <a:chOff x="2714005" y="3446776"/>
                  <a:chExt cx="330750" cy="246818"/>
                </a:xfrm>
              </p:grpSpPr>
              <p:sp>
                <p:nvSpPr>
                  <p:cNvPr id="3036" name="Google Shape;3036;p7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38" name="Google Shape;3038;p70"/>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39"/>
        <p:cNvGrpSpPr/>
        <p:nvPr/>
      </p:nvGrpSpPr>
      <p:grpSpPr>
        <a:xfrm>
          <a:off x="0" y="0"/>
          <a:ext cx="0" cy="0"/>
          <a:chOff x="0" y="0"/>
          <a:chExt cx="0" cy="0"/>
        </a:xfrm>
      </p:grpSpPr>
      <p:sp>
        <p:nvSpPr>
          <p:cNvPr id="3040" name="Google Shape;3040;p71"/>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041" name="Google Shape;3041;p71"/>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042" name="Google Shape;3042;p71"/>
          <p:cNvGrpSpPr/>
          <p:nvPr/>
        </p:nvGrpSpPr>
        <p:grpSpPr>
          <a:xfrm>
            <a:off x="8505100" y="-9175"/>
            <a:ext cx="259800" cy="5165400"/>
            <a:chOff x="375950" y="-9175"/>
            <a:chExt cx="259800" cy="5165400"/>
          </a:xfrm>
        </p:grpSpPr>
        <p:cxnSp>
          <p:nvCxnSpPr>
            <p:cNvPr id="3043" name="Google Shape;3043;p71"/>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3044" name="Google Shape;3044;p71"/>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304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046"/>
        <p:cNvGrpSpPr/>
        <p:nvPr/>
      </p:nvGrpSpPr>
      <p:grpSpPr>
        <a:xfrm>
          <a:off x="0" y="0"/>
          <a:ext cx="0" cy="0"/>
          <a:chOff x="0" y="0"/>
          <a:chExt cx="0" cy="0"/>
        </a:xfrm>
      </p:grpSpPr>
      <p:sp>
        <p:nvSpPr>
          <p:cNvPr id="3047" name="Google Shape;3047;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48" name="Google Shape;3048;p73"/>
          <p:cNvSpPr txBox="1">
            <a:spLocks noGrp="1"/>
          </p:cNvSpPr>
          <p:nvPr>
            <p:ph type="title" idx="2" hasCustomPrompt="1"/>
          </p:nvPr>
        </p:nvSpPr>
        <p:spPr>
          <a:xfrm>
            <a:off x="7199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9" name="Google Shape;3049;p73"/>
          <p:cNvSpPr txBox="1">
            <a:spLocks noGrp="1"/>
          </p:cNvSpPr>
          <p:nvPr>
            <p:ph type="title" idx="3" hasCustomPrompt="1"/>
          </p:nvPr>
        </p:nvSpPr>
        <p:spPr>
          <a:xfrm>
            <a:off x="7199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50" name="Google Shape;3050;p73"/>
          <p:cNvSpPr txBox="1">
            <a:spLocks noGrp="1"/>
          </p:cNvSpPr>
          <p:nvPr>
            <p:ph type="title" idx="4" hasCustomPrompt="1"/>
          </p:nvPr>
        </p:nvSpPr>
        <p:spPr>
          <a:xfrm>
            <a:off x="256892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51" name="Google Shape;3051;p73"/>
          <p:cNvSpPr txBox="1">
            <a:spLocks noGrp="1"/>
          </p:cNvSpPr>
          <p:nvPr>
            <p:ph type="title" idx="5" hasCustomPrompt="1"/>
          </p:nvPr>
        </p:nvSpPr>
        <p:spPr>
          <a:xfrm>
            <a:off x="256892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52" name="Google Shape;3052;p73"/>
          <p:cNvSpPr txBox="1">
            <a:spLocks noGrp="1"/>
          </p:cNvSpPr>
          <p:nvPr>
            <p:ph type="title" idx="6" hasCustomPrompt="1"/>
          </p:nvPr>
        </p:nvSpPr>
        <p:spPr>
          <a:xfrm>
            <a:off x="44178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53" name="Google Shape;3053;p73"/>
          <p:cNvSpPr txBox="1">
            <a:spLocks noGrp="1"/>
          </p:cNvSpPr>
          <p:nvPr>
            <p:ph type="title" idx="7" hasCustomPrompt="1"/>
          </p:nvPr>
        </p:nvSpPr>
        <p:spPr>
          <a:xfrm>
            <a:off x="44178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54" name="Google Shape;3054;p73"/>
          <p:cNvSpPr txBox="1">
            <a:spLocks noGrp="1"/>
          </p:cNvSpPr>
          <p:nvPr>
            <p:ph type="subTitle" idx="1"/>
          </p:nvPr>
        </p:nvSpPr>
        <p:spPr>
          <a:xfrm>
            <a:off x="719975"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055" name="Google Shape;3055;p73"/>
          <p:cNvSpPr txBox="1">
            <a:spLocks noGrp="1"/>
          </p:cNvSpPr>
          <p:nvPr>
            <p:ph type="subTitle" idx="8"/>
          </p:nvPr>
        </p:nvSpPr>
        <p:spPr>
          <a:xfrm>
            <a:off x="2515497"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056" name="Google Shape;3056;p73"/>
          <p:cNvSpPr txBox="1">
            <a:spLocks noGrp="1"/>
          </p:cNvSpPr>
          <p:nvPr>
            <p:ph type="subTitle" idx="9"/>
          </p:nvPr>
        </p:nvSpPr>
        <p:spPr>
          <a:xfrm>
            <a:off x="4311019"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057" name="Google Shape;3057;p73"/>
          <p:cNvSpPr txBox="1">
            <a:spLocks noGrp="1"/>
          </p:cNvSpPr>
          <p:nvPr>
            <p:ph type="subTitle" idx="13"/>
          </p:nvPr>
        </p:nvSpPr>
        <p:spPr>
          <a:xfrm>
            <a:off x="719975"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058" name="Google Shape;3058;p73"/>
          <p:cNvSpPr txBox="1">
            <a:spLocks noGrp="1"/>
          </p:cNvSpPr>
          <p:nvPr>
            <p:ph type="subTitle" idx="14"/>
          </p:nvPr>
        </p:nvSpPr>
        <p:spPr>
          <a:xfrm>
            <a:off x="2515497"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059" name="Google Shape;3059;p73"/>
          <p:cNvSpPr txBox="1">
            <a:spLocks noGrp="1"/>
          </p:cNvSpPr>
          <p:nvPr>
            <p:ph type="subTitle" idx="15"/>
          </p:nvPr>
        </p:nvSpPr>
        <p:spPr>
          <a:xfrm>
            <a:off x="4311019"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cxnSp>
        <p:nvCxnSpPr>
          <p:cNvPr id="3060" name="Google Shape;3060;p7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061" name="Google Shape;3061;p7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062"/>
        <p:cNvGrpSpPr/>
        <p:nvPr/>
      </p:nvGrpSpPr>
      <p:grpSpPr>
        <a:xfrm>
          <a:off x="0" y="0"/>
          <a:ext cx="0" cy="0"/>
          <a:chOff x="0" y="0"/>
          <a:chExt cx="0" cy="0"/>
        </a:xfrm>
      </p:grpSpPr>
      <p:sp>
        <p:nvSpPr>
          <p:cNvPr id="3063" name="Google Shape;3063;p74"/>
          <p:cNvSpPr txBox="1">
            <a:spLocks noGrp="1"/>
          </p:cNvSpPr>
          <p:nvPr>
            <p:ph type="subTitle" idx="1"/>
          </p:nvPr>
        </p:nvSpPr>
        <p:spPr>
          <a:xfrm>
            <a:off x="4169650" y="1922463"/>
            <a:ext cx="4259100" cy="21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3064" name="Google Shape;3064;p74"/>
          <p:cNvSpPr txBox="1">
            <a:spLocks noGrp="1"/>
          </p:cNvSpPr>
          <p:nvPr>
            <p:ph type="title"/>
          </p:nvPr>
        </p:nvSpPr>
        <p:spPr>
          <a:xfrm>
            <a:off x="4169650" y="849988"/>
            <a:ext cx="4259100" cy="122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065" name="Google Shape;3065;p74"/>
          <p:cNvGrpSpPr/>
          <p:nvPr/>
        </p:nvGrpSpPr>
        <p:grpSpPr>
          <a:xfrm>
            <a:off x="-262886" y="918517"/>
            <a:ext cx="1433705" cy="676669"/>
            <a:chOff x="8495614" y="797917"/>
            <a:chExt cx="1433705" cy="676669"/>
          </a:xfrm>
        </p:grpSpPr>
        <p:sp>
          <p:nvSpPr>
            <p:cNvPr id="3066" name="Google Shape;3066;p74"/>
            <p:cNvSpPr/>
            <p:nvPr/>
          </p:nvSpPr>
          <p:spPr>
            <a:xfrm>
              <a:off x="9327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8495614"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8" name="Google Shape;3068;p74"/>
          <p:cNvGrpSpPr/>
          <p:nvPr/>
        </p:nvGrpSpPr>
        <p:grpSpPr>
          <a:xfrm>
            <a:off x="5888695" y="3676475"/>
            <a:ext cx="4840606" cy="2456313"/>
            <a:chOff x="5888695" y="3676475"/>
            <a:chExt cx="4840606" cy="2456313"/>
          </a:xfrm>
        </p:grpSpPr>
        <p:grpSp>
          <p:nvGrpSpPr>
            <p:cNvPr id="3069" name="Google Shape;3069;p74"/>
            <p:cNvGrpSpPr/>
            <p:nvPr/>
          </p:nvGrpSpPr>
          <p:grpSpPr>
            <a:xfrm>
              <a:off x="5888695" y="4771761"/>
              <a:ext cx="1753484" cy="1361026"/>
              <a:chOff x="3654620" y="3548886"/>
              <a:chExt cx="1753484" cy="1361026"/>
            </a:xfrm>
          </p:grpSpPr>
          <p:sp>
            <p:nvSpPr>
              <p:cNvPr id="3070" name="Google Shape;3070;p74"/>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4"/>
            <p:cNvGrpSpPr/>
            <p:nvPr/>
          </p:nvGrpSpPr>
          <p:grpSpPr>
            <a:xfrm>
              <a:off x="7472370" y="4366034"/>
              <a:ext cx="3256931" cy="1519266"/>
              <a:chOff x="5835795" y="2345121"/>
              <a:chExt cx="3256931" cy="1519266"/>
            </a:xfrm>
          </p:grpSpPr>
          <p:sp>
            <p:nvSpPr>
              <p:cNvPr id="3106" name="Google Shape;3106;p74"/>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07" name="Google Shape;3107;p74"/>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7" name="Google Shape;3167;p74"/>
            <p:cNvSpPr/>
            <p:nvPr/>
          </p:nvSpPr>
          <p:spPr>
            <a:xfrm>
              <a:off x="8246923"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168" name="Google Shape;3168;p74"/>
            <p:cNvGrpSpPr/>
            <p:nvPr/>
          </p:nvGrpSpPr>
          <p:grpSpPr>
            <a:xfrm>
              <a:off x="6803476" y="4706765"/>
              <a:ext cx="916239" cy="681891"/>
              <a:chOff x="5951675" y="3577056"/>
              <a:chExt cx="1387821" cy="1032855"/>
            </a:xfrm>
          </p:grpSpPr>
          <p:sp>
            <p:nvSpPr>
              <p:cNvPr id="3169" name="Google Shape;3169;p74"/>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71" name="Google Shape;3171;p7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172" name="Google Shape;3172;p7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3173"/>
        <p:cNvGrpSpPr/>
        <p:nvPr/>
      </p:nvGrpSpPr>
      <p:grpSpPr>
        <a:xfrm>
          <a:off x="0" y="0"/>
          <a:ext cx="0" cy="0"/>
          <a:chOff x="0" y="0"/>
          <a:chExt cx="0" cy="0"/>
        </a:xfrm>
      </p:grpSpPr>
      <p:sp>
        <p:nvSpPr>
          <p:cNvPr id="3174" name="Google Shape;3174;p75"/>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3175" name="Google Shape;3175;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3176" name="Google Shape;3176;p7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177" name="Google Shape;3177;p7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3178" name="Google Shape;3178;p75"/>
          <p:cNvGrpSpPr/>
          <p:nvPr/>
        </p:nvGrpSpPr>
        <p:grpSpPr>
          <a:xfrm>
            <a:off x="8324959" y="918517"/>
            <a:ext cx="1108219" cy="676669"/>
            <a:chOff x="8662259" y="797917"/>
            <a:chExt cx="1108219" cy="676669"/>
          </a:xfrm>
        </p:grpSpPr>
        <p:sp>
          <p:nvSpPr>
            <p:cNvPr id="3179" name="Google Shape;3179;p75"/>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2">
  <p:cSld name="CUSTOM_3_1">
    <p:spTree>
      <p:nvGrpSpPr>
        <p:cNvPr id="1" name="Shape 3181"/>
        <p:cNvGrpSpPr/>
        <p:nvPr/>
      </p:nvGrpSpPr>
      <p:grpSpPr>
        <a:xfrm>
          <a:off x="0" y="0"/>
          <a:ext cx="0" cy="0"/>
          <a:chOff x="0" y="0"/>
          <a:chExt cx="0" cy="0"/>
        </a:xfrm>
      </p:grpSpPr>
      <p:sp>
        <p:nvSpPr>
          <p:cNvPr id="3182" name="Google Shape;3182;p76"/>
          <p:cNvSpPr txBox="1">
            <a:spLocks noGrp="1"/>
          </p:cNvSpPr>
          <p:nvPr>
            <p:ph type="subTitle" idx="1"/>
          </p:nvPr>
        </p:nvSpPr>
        <p:spPr>
          <a:xfrm>
            <a:off x="715100" y="1017725"/>
            <a:ext cx="5154900" cy="28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3183" name="Google Shape;3183;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3184" name="Google Shape;3184;p76"/>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185" name="Google Shape;3185;p76"/>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3186" name="Google Shape;3186;p76"/>
          <p:cNvGrpSpPr/>
          <p:nvPr/>
        </p:nvGrpSpPr>
        <p:grpSpPr>
          <a:xfrm>
            <a:off x="7939901" y="817085"/>
            <a:ext cx="1409242" cy="535527"/>
            <a:chOff x="8277201" y="696485"/>
            <a:chExt cx="1409242" cy="535527"/>
          </a:xfrm>
        </p:grpSpPr>
        <p:sp>
          <p:nvSpPr>
            <p:cNvPr id="3187" name="Google Shape;3187;p76"/>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6"/>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189"/>
        <p:cNvGrpSpPr/>
        <p:nvPr/>
      </p:nvGrpSpPr>
      <p:grpSpPr>
        <a:xfrm>
          <a:off x="0" y="0"/>
          <a:ext cx="0" cy="0"/>
          <a:chOff x="0" y="0"/>
          <a:chExt cx="0" cy="0"/>
        </a:xfrm>
      </p:grpSpPr>
      <p:sp>
        <p:nvSpPr>
          <p:cNvPr id="3190" name="Google Shape;3190;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91" name="Google Shape;3191;p77"/>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92" name="Google Shape;3192;p77"/>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93" name="Google Shape;3193;p77"/>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94" name="Google Shape;3194;p77"/>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95" name="Google Shape;3195;p77"/>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96" name="Google Shape;3196;p77"/>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197" name="Google Shape;3197;p77"/>
          <p:cNvGrpSpPr/>
          <p:nvPr/>
        </p:nvGrpSpPr>
        <p:grpSpPr>
          <a:xfrm>
            <a:off x="-140753" y="3654800"/>
            <a:ext cx="3343819" cy="2866383"/>
            <a:chOff x="-140753" y="3620700"/>
            <a:chExt cx="3343819" cy="2866383"/>
          </a:xfrm>
        </p:grpSpPr>
        <p:sp>
          <p:nvSpPr>
            <p:cNvPr id="3198" name="Google Shape;3198;p77"/>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199" name="Google Shape;3199;p77"/>
            <p:cNvGrpSpPr/>
            <p:nvPr/>
          </p:nvGrpSpPr>
          <p:grpSpPr>
            <a:xfrm flipH="1">
              <a:off x="191261" y="4316655"/>
              <a:ext cx="1138764" cy="1855677"/>
              <a:chOff x="525125" y="1486050"/>
              <a:chExt cx="2124163" cy="3461439"/>
            </a:xfrm>
          </p:grpSpPr>
          <p:sp>
            <p:nvSpPr>
              <p:cNvPr id="3200" name="Google Shape;3200;p7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77"/>
              <p:cNvGrpSpPr/>
              <p:nvPr/>
            </p:nvGrpSpPr>
            <p:grpSpPr>
              <a:xfrm>
                <a:off x="973439" y="2819098"/>
                <a:ext cx="174934" cy="130542"/>
                <a:chOff x="2714005" y="3446776"/>
                <a:chExt cx="330750" cy="246818"/>
              </a:xfrm>
            </p:grpSpPr>
            <p:sp>
              <p:nvSpPr>
                <p:cNvPr id="3235" name="Google Shape;3235;p7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77"/>
              <p:cNvGrpSpPr/>
              <p:nvPr/>
            </p:nvGrpSpPr>
            <p:grpSpPr>
              <a:xfrm>
                <a:off x="1640414" y="2819098"/>
                <a:ext cx="174934" cy="130542"/>
                <a:chOff x="2714005" y="3446776"/>
                <a:chExt cx="330750" cy="246818"/>
              </a:xfrm>
            </p:grpSpPr>
            <p:sp>
              <p:nvSpPr>
                <p:cNvPr id="3238" name="Google Shape;3238;p7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40" name="Google Shape;3240;p77"/>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241" name="Google Shape;3241;p77"/>
            <p:cNvGrpSpPr/>
            <p:nvPr/>
          </p:nvGrpSpPr>
          <p:grpSpPr>
            <a:xfrm flipH="1">
              <a:off x="1376499" y="4631405"/>
              <a:ext cx="1138764" cy="1855677"/>
              <a:chOff x="525125" y="1486050"/>
              <a:chExt cx="2124163" cy="3461439"/>
            </a:xfrm>
          </p:grpSpPr>
          <p:sp>
            <p:nvSpPr>
              <p:cNvPr id="3242" name="Google Shape;3242;p7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7"/>
              <p:cNvGrpSpPr/>
              <p:nvPr/>
            </p:nvGrpSpPr>
            <p:grpSpPr>
              <a:xfrm>
                <a:off x="973439" y="2819098"/>
                <a:ext cx="174934" cy="130542"/>
                <a:chOff x="2714005" y="3446776"/>
                <a:chExt cx="330750" cy="246818"/>
              </a:xfrm>
            </p:grpSpPr>
            <p:sp>
              <p:nvSpPr>
                <p:cNvPr id="3277" name="Google Shape;3277;p7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77"/>
              <p:cNvGrpSpPr/>
              <p:nvPr/>
            </p:nvGrpSpPr>
            <p:grpSpPr>
              <a:xfrm>
                <a:off x="1640414" y="2819098"/>
                <a:ext cx="174934" cy="130542"/>
                <a:chOff x="2714005" y="3446776"/>
                <a:chExt cx="330750" cy="246818"/>
              </a:xfrm>
            </p:grpSpPr>
            <p:sp>
              <p:nvSpPr>
                <p:cNvPr id="3280" name="Google Shape;3280;p7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2" name="Google Shape;3282;p77"/>
            <p:cNvGrpSpPr/>
            <p:nvPr/>
          </p:nvGrpSpPr>
          <p:grpSpPr>
            <a:xfrm>
              <a:off x="2286826" y="4817190"/>
              <a:ext cx="916239" cy="681891"/>
              <a:chOff x="5951675" y="3577056"/>
              <a:chExt cx="1387821" cy="1032855"/>
            </a:xfrm>
          </p:grpSpPr>
          <p:sp>
            <p:nvSpPr>
              <p:cNvPr id="3283" name="Google Shape;3283;p7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5" name="Google Shape;3285;p77"/>
          <p:cNvGrpSpPr/>
          <p:nvPr/>
        </p:nvGrpSpPr>
        <p:grpSpPr>
          <a:xfrm>
            <a:off x="8076651" y="805648"/>
            <a:ext cx="1207342" cy="548414"/>
            <a:chOff x="8927226" y="727348"/>
            <a:chExt cx="1207342" cy="548414"/>
          </a:xfrm>
        </p:grpSpPr>
        <p:sp>
          <p:nvSpPr>
            <p:cNvPr id="3286" name="Google Shape;3286;p77"/>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88" name="Google Shape;3288;p7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289" name="Google Shape;3289;p7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290"/>
        <p:cNvGrpSpPr/>
        <p:nvPr/>
      </p:nvGrpSpPr>
      <p:grpSpPr>
        <a:xfrm>
          <a:off x="0" y="0"/>
          <a:ext cx="0" cy="0"/>
          <a:chOff x="0" y="0"/>
          <a:chExt cx="0" cy="0"/>
        </a:xfrm>
      </p:grpSpPr>
      <p:sp>
        <p:nvSpPr>
          <p:cNvPr id="3291" name="Google Shape;3291;p7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2" name="Google Shape;3292;p78"/>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93" name="Google Shape;3293;p78"/>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94" name="Google Shape;3294;p78"/>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95" name="Google Shape;3295;p78"/>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96" name="Google Shape;3296;p78"/>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97" name="Google Shape;3297;p78"/>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98" name="Google Shape;3298;p78"/>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99" name="Google Shape;3299;p78"/>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300" name="Google Shape;3300;p78"/>
          <p:cNvGrpSpPr/>
          <p:nvPr/>
        </p:nvGrpSpPr>
        <p:grpSpPr>
          <a:xfrm>
            <a:off x="7123176" y="3679125"/>
            <a:ext cx="3927813" cy="2279813"/>
            <a:chOff x="7123176" y="3679125"/>
            <a:chExt cx="3927813" cy="2279813"/>
          </a:xfrm>
        </p:grpSpPr>
        <p:grpSp>
          <p:nvGrpSpPr>
            <p:cNvPr id="3301" name="Google Shape;3301;p78"/>
            <p:cNvGrpSpPr/>
            <p:nvPr/>
          </p:nvGrpSpPr>
          <p:grpSpPr>
            <a:xfrm>
              <a:off x="7123176" y="4640965"/>
              <a:ext cx="916239" cy="681891"/>
              <a:chOff x="5951675" y="3577056"/>
              <a:chExt cx="1387821" cy="1032855"/>
            </a:xfrm>
          </p:grpSpPr>
          <p:sp>
            <p:nvSpPr>
              <p:cNvPr id="3302" name="Google Shape;3302;p7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4" name="Google Shape;3304;p78"/>
            <p:cNvGrpSpPr/>
            <p:nvPr/>
          </p:nvGrpSpPr>
          <p:grpSpPr>
            <a:xfrm>
              <a:off x="7794058" y="4439671"/>
              <a:ext cx="3256931" cy="1519266"/>
              <a:chOff x="5835795" y="2345121"/>
              <a:chExt cx="3256931" cy="1519266"/>
            </a:xfrm>
          </p:grpSpPr>
          <p:sp>
            <p:nvSpPr>
              <p:cNvPr id="3305" name="Google Shape;3305;p78"/>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6" name="Google Shape;3306;p78"/>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8"/>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8"/>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8"/>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6" name="Google Shape;3366;p78"/>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67" name="Google Shape;3367;p78"/>
          <p:cNvGrpSpPr/>
          <p:nvPr/>
        </p:nvGrpSpPr>
        <p:grpSpPr>
          <a:xfrm>
            <a:off x="-630649" y="918517"/>
            <a:ext cx="1499092" cy="689481"/>
            <a:chOff x="8727226" y="1200842"/>
            <a:chExt cx="1499092" cy="689481"/>
          </a:xfrm>
        </p:grpSpPr>
        <p:sp>
          <p:nvSpPr>
            <p:cNvPr id="3368" name="Google Shape;3368;p78"/>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70" name="Google Shape;3370;p7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371" name="Google Shape;3371;p7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372"/>
        <p:cNvGrpSpPr/>
        <p:nvPr/>
      </p:nvGrpSpPr>
      <p:grpSpPr>
        <a:xfrm>
          <a:off x="0" y="0"/>
          <a:ext cx="0" cy="0"/>
          <a:chOff x="0" y="0"/>
          <a:chExt cx="0" cy="0"/>
        </a:xfrm>
      </p:grpSpPr>
      <p:sp>
        <p:nvSpPr>
          <p:cNvPr id="3373" name="Google Shape;3373;p7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74" name="Google Shape;3374;p79"/>
          <p:cNvSpPr txBox="1">
            <a:spLocks noGrp="1"/>
          </p:cNvSpPr>
          <p:nvPr>
            <p:ph type="subTitle" idx="1"/>
          </p:nvPr>
        </p:nvSpPr>
        <p:spPr>
          <a:xfrm>
            <a:off x="800226"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5" name="Google Shape;3375;p79"/>
          <p:cNvSpPr txBox="1">
            <a:spLocks noGrp="1"/>
          </p:cNvSpPr>
          <p:nvPr>
            <p:ph type="subTitle" idx="2"/>
          </p:nvPr>
        </p:nvSpPr>
        <p:spPr>
          <a:xfrm>
            <a:off x="3341349" y="220259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6" name="Google Shape;3376;p79"/>
          <p:cNvSpPr txBox="1">
            <a:spLocks noGrp="1"/>
          </p:cNvSpPr>
          <p:nvPr>
            <p:ph type="subTitle" idx="3"/>
          </p:nvPr>
        </p:nvSpPr>
        <p:spPr>
          <a:xfrm>
            <a:off x="5887280" y="220259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7" name="Google Shape;3377;p79"/>
          <p:cNvSpPr txBox="1">
            <a:spLocks noGrp="1"/>
          </p:cNvSpPr>
          <p:nvPr>
            <p:ph type="subTitle" idx="4"/>
          </p:nvPr>
        </p:nvSpPr>
        <p:spPr>
          <a:xfrm>
            <a:off x="800226"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8" name="Google Shape;3378;p79"/>
          <p:cNvSpPr txBox="1">
            <a:spLocks noGrp="1"/>
          </p:cNvSpPr>
          <p:nvPr>
            <p:ph type="subTitle" idx="5"/>
          </p:nvPr>
        </p:nvSpPr>
        <p:spPr>
          <a:xfrm>
            <a:off x="3341349" y="3835725"/>
            <a:ext cx="2459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9" name="Google Shape;3379;p79"/>
          <p:cNvSpPr txBox="1">
            <a:spLocks noGrp="1"/>
          </p:cNvSpPr>
          <p:nvPr>
            <p:ph type="subTitle" idx="6"/>
          </p:nvPr>
        </p:nvSpPr>
        <p:spPr>
          <a:xfrm>
            <a:off x="5887280" y="3835725"/>
            <a:ext cx="245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0" name="Google Shape;3380;p79"/>
          <p:cNvSpPr txBox="1">
            <a:spLocks noGrp="1"/>
          </p:cNvSpPr>
          <p:nvPr>
            <p:ph type="subTitle" idx="7"/>
          </p:nvPr>
        </p:nvSpPr>
        <p:spPr>
          <a:xfrm>
            <a:off x="795076"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81" name="Google Shape;3381;p79"/>
          <p:cNvSpPr txBox="1">
            <a:spLocks noGrp="1"/>
          </p:cNvSpPr>
          <p:nvPr>
            <p:ph type="subTitle" idx="8"/>
          </p:nvPr>
        </p:nvSpPr>
        <p:spPr>
          <a:xfrm>
            <a:off x="3341355" y="180117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82" name="Google Shape;3382;p79"/>
          <p:cNvSpPr txBox="1">
            <a:spLocks noGrp="1"/>
          </p:cNvSpPr>
          <p:nvPr>
            <p:ph type="subTitle" idx="9"/>
          </p:nvPr>
        </p:nvSpPr>
        <p:spPr>
          <a:xfrm>
            <a:off x="5892433" y="1801175"/>
            <a:ext cx="24540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83" name="Google Shape;3383;p79"/>
          <p:cNvSpPr txBox="1">
            <a:spLocks noGrp="1"/>
          </p:cNvSpPr>
          <p:nvPr>
            <p:ph type="subTitle" idx="13"/>
          </p:nvPr>
        </p:nvSpPr>
        <p:spPr>
          <a:xfrm>
            <a:off x="795420"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84" name="Google Shape;3384;p79"/>
          <p:cNvSpPr txBox="1">
            <a:spLocks noGrp="1"/>
          </p:cNvSpPr>
          <p:nvPr>
            <p:ph type="subTitle" idx="14"/>
          </p:nvPr>
        </p:nvSpPr>
        <p:spPr>
          <a:xfrm>
            <a:off x="3341355"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85" name="Google Shape;3385;p79"/>
          <p:cNvSpPr txBox="1">
            <a:spLocks noGrp="1"/>
          </p:cNvSpPr>
          <p:nvPr>
            <p:ph type="subTitle" idx="15"/>
          </p:nvPr>
        </p:nvSpPr>
        <p:spPr>
          <a:xfrm>
            <a:off x="5889824" y="3441825"/>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386" name="Google Shape;3386;p79"/>
          <p:cNvGrpSpPr/>
          <p:nvPr/>
        </p:nvGrpSpPr>
        <p:grpSpPr>
          <a:xfrm>
            <a:off x="-230318" y="3676475"/>
            <a:ext cx="3007833" cy="3060716"/>
            <a:chOff x="-230318" y="3676475"/>
            <a:chExt cx="3007833" cy="3060716"/>
          </a:xfrm>
        </p:grpSpPr>
        <p:grpSp>
          <p:nvGrpSpPr>
            <p:cNvPr id="3387" name="Google Shape;3387;p79"/>
            <p:cNvGrpSpPr/>
            <p:nvPr/>
          </p:nvGrpSpPr>
          <p:grpSpPr>
            <a:xfrm>
              <a:off x="-230318" y="4468770"/>
              <a:ext cx="1163585" cy="2008346"/>
              <a:chOff x="4537475" y="1366675"/>
              <a:chExt cx="1878265" cy="3241882"/>
            </a:xfrm>
          </p:grpSpPr>
          <p:sp>
            <p:nvSpPr>
              <p:cNvPr id="3388" name="Google Shape;3388;p79"/>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7" name="Google Shape;3427;p79"/>
            <p:cNvGrpSpPr/>
            <p:nvPr/>
          </p:nvGrpSpPr>
          <p:grpSpPr>
            <a:xfrm>
              <a:off x="971758" y="4728845"/>
              <a:ext cx="1163585" cy="2008346"/>
              <a:chOff x="4537475" y="1366675"/>
              <a:chExt cx="1878265" cy="3241882"/>
            </a:xfrm>
          </p:grpSpPr>
          <p:sp>
            <p:nvSpPr>
              <p:cNvPr id="3428" name="Google Shape;3428;p79"/>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79"/>
            <p:cNvGrpSpPr/>
            <p:nvPr/>
          </p:nvGrpSpPr>
          <p:grpSpPr>
            <a:xfrm>
              <a:off x="1861276" y="4674340"/>
              <a:ext cx="916239" cy="681891"/>
              <a:chOff x="5951675" y="3577056"/>
              <a:chExt cx="1387821" cy="1032855"/>
            </a:xfrm>
          </p:grpSpPr>
          <p:sp>
            <p:nvSpPr>
              <p:cNvPr id="3468" name="Google Shape;3468;p7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0" name="Google Shape;3470;p79"/>
            <p:cNvSpPr/>
            <p:nvPr/>
          </p:nvSpPr>
          <p:spPr>
            <a:xfrm>
              <a:off x="2278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71" name="Google Shape;3471;p79"/>
          <p:cNvGrpSpPr/>
          <p:nvPr/>
        </p:nvGrpSpPr>
        <p:grpSpPr>
          <a:xfrm>
            <a:off x="8127871" y="805298"/>
            <a:ext cx="1262644" cy="652339"/>
            <a:chOff x="8413221" y="727348"/>
            <a:chExt cx="1262644" cy="652339"/>
          </a:xfrm>
        </p:grpSpPr>
        <p:sp>
          <p:nvSpPr>
            <p:cNvPr id="3472" name="Google Shape;3472;p79"/>
            <p:cNvSpPr/>
            <p:nvPr/>
          </p:nvSpPr>
          <p:spPr>
            <a:xfrm>
              <a:off x="8413221"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74" name="Google Shape;3474;p79"/>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475" name="Google Shape;3475;p79"/>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476"/>
        <p:cNvGrpSpPr/>
        <p:nvPr/>
      </p:nvGrpSpPr>
      <p:grpSpPr>
        <a:xfrm>
          <a:off x="0" y="0"/>
          <a:ext cx="0" cy="0"/>
          <a:chOff x="0" y="0"/>
          <a:chExt cx="0" cy="0"/>
        </a:xfrm>
      </p:grpSpPr>
      <p:sp>
        <p:nvSpPr>
          <p:cNvPr id="3477" name="Google Shape;3477;p80"/>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478" name="Google Shape;3478;p80"/>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79" name="Google Shape;3479;p80"/>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3480" name="Google Shape;3480;p80"/>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81" name="Google Shape;3481;p80"/>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3482" name="Google Shape;3482;p80"/>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483" name="Google Shape;3483;p80"/>
          <p:cNvGrpSpPr/>
          <p:nvPr/>
        </p:nvGrpSpPr>
        <p:grpSpPr>
          <a:xfrm>
            <a:off x="375950" y="-9175"/>
            <a:ext cx="259800" cy="5165400"/>
            <a:chOff x="375950" y="-9175"/>
            <a:chExt cx="259800" cy="5165400"/>
          </a:xfrm>
        </p:grpSpPr>
        <p:cxnSp>
          <p:nvCxnSpPr>
            <p:cNvPr id="3484" name="Google Shape;3484;p8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3485" name="Google Shape;3485;p80"/>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486" name="Google Shape;3486;p80"/>
          <p:cNvGrpSpPr/>
          <p:nvPr/>
        </p:nvGrpSpPr>
        <p:grpSpPr>
          <a:xfrm>
            <a:off x="7227158" y="326425"/>
            <a:ext cx="2221633" cy="1296268"/>
            <a:chOff x="7831046" y="330250"/>
            <a:chExt cx="2221633" cy="1296268"/>
          </a:xfrm>
        </p:grpSpPr>
        <p:sp>
          <p:nvSpPr>
            <p:cNvPr id="3487" name="Google Shape;3487;p80"/>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0"/>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3489"/>
        <p:cNvGrpSpPr/>
        <p:nvPr/>
      </p:nvGrpSpPr>
      <p:grpSpPr>
        <a:xfrm>
          <a:off x="0" y="0"/>
          <a:ext cx="0" cy="0"/>
          <a:chOff x="0" y="0"/>
          <a:chExt cx="0" cy="0"/>
        </a:xfrm>
      </p:grpSpPr>
      <p:sp>
        <p:nvSpPr>
          <p:cNvPr id="3490" name="Google Shape;3490;p8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3491" name="Google Shape;3491;p8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492" name="Google Shape;3492;p8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3493" name="Google Shape;3493;p81"/>
          <p:cNvGrpSpPr/>
          <p:nvPr/>
        </p:nvGrpSpPr>
        <p:grpSpPr>
          <a:xfrm>
            <a:off x="8221034" y="817073"/>
            <a:ext cx="1523506" cy="546814"/>
            <a:chOff x="8558334" y="696473"/>
            <a:chExt cx="1523506" cy="546814"/>
          </a:xfrm>
        </p:grpSpPr>
        <p:sp>
          <p:nvSpPr>
            <p:cNvPr id="3494" name="Google Shape;3494;p81"/>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81"/>
          <p:cNvGrpSpPr/>
          <p:nvPr/>
        </p:nvGrpSpPr>
        <p:grpSpPr>
          <a:xfrm>
            <a:off x="-202768" y="3840225"/>
            <a:ext cx="2733508" cy="3023391"/>
            <a:chOff x="-202768" y="3840225"/>
            <a:chExt cx="2733508" cy="3023391"/>
          </a:xfrm>
        </p:grpSpPr>
        <p:grpSp>
          <p:nvGrpSpPr>
            <p:cNvPr id="3497" name="Google Shape;3497;p81"/>
            <p:cNvGrpSpPr/>
            <p:nvPr/>
          </p:nvGrpSpPr>
          <p:grpSpPr>
            <a:xfrm>
              <a:off x="797357" y="4608495"/>
              <a:ext cx="1163585" cy="2008346"/>
              <a:chOff x="4537475" y="1366675"/>
              <a:chExt cx="1878265" cy="3241882"/>
            </a:xfrm>
          </p:grpSpPr>
          <p:sp>
            <p:nvSpPr>
              <p:cNvPr id="3498" name="Google Shape;3498;p8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81"/>
            <p:cNvGrpSpPr/>
            <p:nvPr/>
          </p:nvGrpSpPr>
          <p:grpSpPr>
            <a:xfrm>
              <a:off x="-202768" y="4855270"/>
              <a:ext cx="1163585" cy="2008346"/>
              <a:chOff x="4537475" y="1366675"/>
              <a:chExt cx="1878265" cy="3241882"/>
            </a:xfrm>
          </p:grpSpPr>
          <p:sp>
            <p:nvSpPr>
              <p:cNvPr id="3538" name="Google Shape;3538;p8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81"/>
            <p:cNvGrpSpPr/>
            <p:nvPr/>
          </p:nvGrpSpPr>
          <p:grpSpPr>
            <a:xfrm>
              <a:off x="1614501" y="4732765"/>
              <a:ext cx="916239" cy="681891"/>
              <a:chOff x="5951675" y="3577056"/>
              <a:chExt cx="1387821" cy="1032855"/>
            </a:xfrm>
          </p:grpSpPr>
          <p:sp>
            <p:nvSpPr>
              <p:cNvPr id="3578" name="Google Shape;3578;p8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0" name="Google Shape;3580;p81"/>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581"/>
        <p:cNvGrpSpPr/>
        <p:nvPr/>
      </p:nvGrpSpPr>
      <p:grpSpPr>
        <a:xfrm>
          <a:off x="0" y="0"/>
          <a:ext cx="0" cy="0"/>
          <a:chOff x="0" y="0"/>
          <a:chExt cx="0" cy="0"/>
        </a:xfrm>
      </p:grpSpPr>
      <p:sp>
        <p:nvSpPr>
          <p:cNvPr id="3582" name="Google Shape;3582;p82"/>
          <p:cNvSpPr txBox="1">
            <a:spLocks noGrp="1"/>
          </p:cNvSpPr>
          <p:nvPr>
            <p:ph type="ctrTitle"/>
          </p:nvPr>
        </p:nvSpPr>
        <p:spPr>
          <a:xfrm>
            <a:off x="752600" y="793375"/>
            <a:ext cx="4379400" cy="10563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583" name="Google Shape;3583;p82"/>
          <p:cNvSpPr txBox="1">
            <a:spLocks noGrp="1"/>
          </p:cNvSpPr>
          <p:nvPr>
            <p:ph type="subTitle" idx="1"/>
          </p:nvPr>
        </p:nvSpPr>
        <p:spPr>
          <a:xfrm>
            <a:off x="752598" y="1700400"/>
            <a:ext cx="4379400" cy="8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584" name="Google Shape;3584;p82"/>
          <p:cNvSpPr txBox="1"/>
          <p:nvPr/>
        </p:nvSpPr>
        <p:spPr>
          <a:xfrm>
            <a:off x="715101" y="3563450"/>
            <a:ext cx="4586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including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Montserrat"/>
              <a:ea typeface="Montserrat"/>
              <a:cs typeface="Montserrat"/>
              <a:sym typeface="Montserrat"/>
            </a:endParaRPr>
          </a:p>
        </p:txBody>
      </p:sp>
      <p:grpSp>
        <p:nvGrpSpPr>
          <p:cNvPr id="3585" name="Google Shape;3585;p82"/>
          <p:cNvGrpSpPr/>
          <p:nvPr/>
        </p:nvGrpSpPr>
        <p:grpSpPr>
          <a:xfrm>
            <a:off x="375950" y="-9175"/>
            <a:ext cx="259800" cy="5165400"/>
            <a:chOff x="375950" y="-9175"/>
            <a:chExt cx="259800" cy="5165400"/>
          </a:xfrm>
        </p:grpSpPr>
        <p:cxnSp>
          <p:nvCxnSpPr>
            <p:cNvPr id="3586" name="Google Shape;3586;p82"/>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3587" name="Google Shape;3587;p82"/>
            <p:cNvSpPr/>
            <p:nvPr/>
          </p:nvSpPr>
          <p:spPr>
            <a:xfrm>
              <a:off x="375950" y="0"/>
              <a:ext cx="259800" cy="195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88"/>
        <p:cNvGrpSpPr/>
        <p:nvPr/>
      </p:nvGrpSpPr>
      <p:grpSpPr>
        <a:xfrm>
          <a:off x="0" y="0"/>
          <a:ext cx="0" cy="0"/>
          <a:chOff x="0" y="0"/>
          <a:chExt cx="0" cy="0"/>
        </a:xfrm>
      </p:grpSpPr>
      <p:grpSp>
        <p:nvGrpSpPr>
          <p:cNvPr id="3589" name="Google Shape;3589;p83"/>
          <p:cNvGrpSpPr/>
          <p:nvPr/>
        </p:nvGrpSpPr>
        <p:grpSpPr>
          <a:xfrm>
            <a:off x="6414926" y="3696850"/>
            <a:ext cx="2865735" cy="2654708"/>
            <a:chOff x="6414926" y="3696850"/>
            <a:chExt cx="2865735" cy="2654708"/>
          </a:xfrm>
        </p:grpSpPr>
        <p:grpSp>
          <p:nvGrpSpPr>
            <p:cNvPr id="3590" name="Google Shape;3590;p83"/>
            <p:cNvGrpSpPr/>
            <p:nvPr/>
          </p:nvGrpSpPr>
          <p:grpSpPr>
            <a:xfrm>
              <a:off x="7148332" y="4200032"/>
              <a:ext cx="1163585" cy="2008346"/>
              <a:chOff x="4537475" y="1366675"/>
              <a:chExt cx="1878265" cy="3241882"/>
            </a:xfrm>
          </p:grpSpPr>
          <p:sp>
            <p:nvSpPr>
              <p:cNvPr id="3591" name="Google Shape;3591;p8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83"/>
            <p:cNvGrpSpPr/>
            <p:nvPr/>
          </p:nvGrpSpPr>
          <p:grpSpPr>
            <a:xfrm>
              <a:off x="8141897" y="4495880"/>
              <a:ext cx="1138764" cy="1855677"/>
              <a:chOff x="525125" y="1486050"/>
              <a:chExt cx="2124163" cy="3461439"/>
            </a:xfrm>
          </p:grpSpPr>
          <p:sp>
            <p:nvSpPr>
              <p:cNvPr id="3631" name="Google Shape;3631;p83"/>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3"/>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3"/>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3"/>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3"/>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3"/>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3"/>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3"/>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3"/>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3"/>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3"/>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3"/>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3"/>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3"/>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3"/>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3"/>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3"/>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3"/>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3"/>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3"/>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3"/>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3"/>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3"/>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3"/>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3"/>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3"/>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3"/>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3"/>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3"/>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3"/>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3"/>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3"/>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5" name="Google Shape;3665;p83"/>
              <p:cNvGrpSpPr/>
              <p:nvPr/>
            </p:nvGrpSpPr>
            <p:grpSpPr>
              <a:xfrm>
                <a:off x="973439" y="2819098"/>
                <a:ext cx="174934" cy="130542"/>
                <a:chOff x="2714005" y="3446776"/>
                <a:chExt cx="330750" cy="246818"/>
              </a:xfrm>
            </p:grpSpPr>
            <p:sp>
              <p:nvSpPr>
                <p:cNvPr id="3666" name="Google Shape;3666;p8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83"/>
              <p:cNvGrpSpPr/>
              <p:nvPr/>
            </p:nvGrpSpPr>
            <p:grpSpPr>
              <a:xfrm>
                <a:off x="1640414" y="2819098"/>
                <a:ext cx="174934" cy="130542"/>
                <a:chOff x="2714005" y="3446776"/>
                <a:chExt cx="330750" cy="246818"/>
              </a:xfrm>
            </p:grpSpPr>
            <p:sp>
              <p:nvSpPr>
                <p:cNvPr id="3669" name="Google Shape;3669;p8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1" name="Google Shape;3671;p83"/>
            <p:cNvGrpSpPr/>
            <p:nvPr/>
          </p:nvGrpSpPr>
          <p:grpSpPr>
            <a:xfrm>
              <a:off x="6414926" y="4682015"/>
              <a:ext cx="916239" cy="681891"/>
              <a:chOff x="5951675" y="3577056"/>
              <a:chExt cx="1387821" cy="1032855"/>
            </a:xfrm>
          </p:grpSpPr>
          <p:sp>
            <p:nvSpPr>
              <p:cNvPr id="3672" name="Google Shape;3672;p8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4" name="Google Shape;3674;p83"/>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675" name="Google Shape;3675;p83"/>
          <p:cNvGrpSpPr/>
          <p:nvPr/>
        </p:nvGrpSpPr>
        <p:grpSpPr>
          <a:xfrm>
            <a:off x="-276724" y="817085"/>
            <a:ext cx="1409242" cy="535527"/>
            <a:chOff x="8277201" y="696485"/>
            <a:chExt cx="1409242" cy="535527"/>
          </a:xfrm>
        </p:grpSpPr>
        <p:sp>
          <p:nvSpPr>
            <p:cNvPr id="3676" name="Google Shape;3676;p83"/>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3"/>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78"/>
        <p:cNvGrpSpPr/>
        <p:nvPr/>
      </p:nvGrpSpPr>
      <p:grpSpPr>
        <a:xfrm>
          <a:off x="0" y="0"/>
          <a:ext cx="0" cy="0"/>
          <a:chOff x="0" y="0"/>
          <a:chExt cx="0" cy="0"/>
        </a:xfrm>
      </p:grpSpPr>
      <p:grpSp>
        <p:nvGrpSpPr>
          <p:cNvPr id="3679" name="Google Shape;3679;p84"/>
          <p:cNvGrpSpPr/>
          <p:nvPr/>
        </p:nvGrpSpPr>
        <p:grpSpPr>
          <a:xfrm>
            <a:off x="8233126" y="918517"/>
            <a:ext cx="1116017" cy="693194"/>
            <a:chOff x="8570426" y="797917"/>
            <a:chExt cx="1116017" cy="693194"/>
          </a:xfrm>
        </p:grpSpPr>
        <p:sp>
          <p:nvSpPr>
            <p:cNvPr id="3680" name="Google Shape;3680;p84"/>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4"/>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84"/>
          <p:cNvGrpSpPr/>
          <p:nvPr/>
        </p:nvGrpSpPr>
        <p:grpSpPr>
          <a:xfrm>
            <a:off x="-423653" y="3465700"/>
            <a:ext cx="3308969" cy="2555658"/>
            <a:chOff x="-423653" y="3465700"/>
            <a:chExt cx="3308969" cy="2555658"/>
          </a:xfrm>
        </p:grpSpPr>
        <p:grpSp>
          <p:nvGrpSpPr>
            <p:cNvPr id="3683" name="Google Shape;3683;p84"/>
            <p:cNvGrpSpPr/>
            <p:nvPr/>
          </p:nvGrpSpPr>
          <p:grpSpPr>
            <a:xfrm>
              <a:off x="1969076" y="4608490"/>
              <a:ext cx="916239" cy="681891"/>
              <a:chOff x="5951675" y="3577056"/>
              <a:chExt cx="1387821" cy="1032855"/>
            </a:xfrm>
          </p:grpSpPr>
          <p:sp>
            <p:nvSpPr>
              <p:cNvPr id="3684" name="Google Shape;3684;p84"/>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84"/>
            <p:cNvGrpSpPr/>
            <p:nvPr/>
          </p:nvGrpSpPr>
          <p:grpSpPr>
            <a:xfrm flipH="1">
              <a:off x="-423653" y="4165680"/>
              <a:ext cx="1138764" cy="1855677"/>
              <a:chOff x="525125" y="1486050"/>
              <a:chExt cx="2124163" cy="3461439"/>
            </a:xfrm>
          </p:grpSpPr>
          <p:sp>
            <p:nvSpPr>
              <p:cNvPr id="3687" name="Google Shape;3687;p84"/>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4"/>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4"/>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4"/>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4"/>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4"/>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4"/>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4"/>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4"/>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4"/>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4"/>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4"/>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4"/>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4"/>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4"/>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4"/>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4"/>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4"/>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4"/>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4"/>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4"/>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4"/>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4"/>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4"/>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4"/>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4"/>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4"/>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4"/>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4"/>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4"/>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4"/>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4"/>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84"/>
              <p:cNvGrpSpPr/>
              <p:nvPr/>
            </p:nvGrpSpPr>
            <p:grpSpPr>
              <a:xfrm>
                <a:off x="973439" y="2819098"/>
                <a:ext cx="174934" cy="130542"/>
                <a:chOff x="2714005" y="3446776"/>
                <a:chExt cx="330750" cy="246818"/>
              </a:xfrm>
            </p:grpSpPr>
            <p:sp>
              <p:nvSpPr>
                <p:cNvPr id="3722" name="Google Shape;3722;p8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84"/>
              <p:cNvGrpSpPr/>
              <p:nvPr/>
            </p:nvGrpSpPr>
            <p:grpSpPr>
              <a:xfrm>
                <a:off x="1640414" y="2819098"/>
                <a:ext cx="174934" cy="130542"/>
                <a:chOff x="2714005" y="3446776"/>
                <a:chExt cx="330750" cy="246818"/>
              </a:xfrm>
            </p:grpSpPr>
            <p:sp>
              <p:nvSpPr>
                <p:cNvPr id="3725" name="Google Shape;3725;p8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7" name="Google Shape;3727;p84"/>
            <p:cNvGrpSpPr/>
            <p:nvPr/>
          </p:nvGrpSpPr>
          <p:grpSpPr>
            <a:xfrm flipH="1">
              <a:off x="415695" y="4542586"/>
              <a:ext cx="1753484" cy="1361026"/>
              <a:chOff x="3654620" y="3548886"/>
              <a:chExt cx="1753484" cy="1361026"/>
            </a:xfrm>
          </p:grpSpPr>
          <p:sp>
            <p:nvSpPr>
              <p:cNvPr id="3728" name="Google Shape;3728;p84"/>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4"/>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4"/>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4"/>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4"/>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4"/>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4"/>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4"/>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4"/>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4"/>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4"/>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4"/>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4"/>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4"/>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4"/>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4"/>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4"/>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4"/>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4"/>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4"/>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4"/>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4"/>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4"/>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4"/>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4"/>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4"/>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4"/>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4"/>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4"/>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4"/>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4"/>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4"/>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4"/>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4"/>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4"/>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84"/>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764"/>
        <p:cNvGrpSpPr/>
        <p:nvPr/>
      </p:nvGrpSpPr>
      <p:grpSpPr>
        <a:xfrm>
          <a:off x="0" y="0"/>
          <a:ext cx="0" cy="0"/>
          <a:chOff x="0" y="0"/>
          <a:chExt cx="0" cy="0"/>
        </a:xfrm>
      </p:grpSpPr>
      <p:sp>
        <p:nvSpPr>
          <p:cNvPr id="3765" name="Google Shape;3765;p85"/>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chemeClr val="accent5">
              <a:alpha val="12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767" name="Google Shape;3767;p85"/>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3768"/>
        <p:cNvGrpSpPr/>
        <p:nvPr/>
      </p:nvGrpSpPr>
      <p:grpSpPr>
        <a:xfrm>
          <a:off x="0" y="0"/>
          <a:ext cx="0" cy="0"/>
          <a:chOff x="0" y="0"/>
          <a:chExt cx="0" cy="0"/>
        </a:xfrm>
      </p:grpSpPr>
      <p:sp>
        <p:nvSpPr>
          <p:cNvPr id="3769" name="Google Shape;3769;p86"/>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1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6"/>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1" name="Google Shape;3771;p86"/>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able of contents 1">
  <p:cSld name="CUSTOM_1_1">
    <p:bg>
      <p:bgPr>
        <a:solidFill>
          <a:schemeClr val="lt1"/>
        </a:solidFill>
        <a:effectLst/>
      </p:bgPr>
    </p:bg>
    <p:spTree>
      <p:nvGrpSpPr>
        <p:cNvPr id="1" name="Shape 3772"/>
        <p:cNvGrpSpPr/>
        <p:nvPr/>
      </p:nvGrpSpPr>
      <p:grpSpPr>
        <a:xfrm>
          <a:off x="0" y="0"/>
          <a:ext cx="0" cy="0"/>
          <a:chOff x="0" y="0"/>
          <a:chExt cx="0" cy="0"/>
        </a:xfrm>
      </p:grpSpPr>
      <p:sp>
        <p:nvSpPr>
          <p:cNvPr id="3773" name="Google Shape;3773;p87"/>
          <p:cNvSpPr txBox="1">
            <a:spLocks noGrp="1"/>
          </p:cNvSpPr>
          <p:nvPr>
            <p:ph type="ctrTitle"/>
          </p:nvPr>
        </p:nvSpPr>
        <p:spPr>
          <a:xfrm>
            <a:off x="3414640"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774" name="Google Shape;3774;p87"/>
          <p:cNvSpPr txBox="1">
            <a:spLocks noGrp="1"/>
          </p:cNvSpPr>
          <p:nvPr>
            <p:ph type="subTitle" idx="1"/>
          </p:nvPr>
        </p:nvSpPr>
        <p:spPr>
          <a:xfrm>
            <a:off x="362274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75" name="Google Shape;3775;p87"/>
          <p:cNvSpPr txBox="1">
            <a:spLocks noGrp="1"/>
          </p:cNvSpPr>
          <p:nvPr>
            <p:ph type="title" idx="2" hasCustomPrompt="1"/>
          </p:nvPr>
        </p:nvSpPr>
        <p:spPr>
          <a:xfrm>
            <a:off x="369910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76" name="Google Shape;3776;p87"/>
          <p:cNvSpPr txBox="1">
            <a:spLocks noGrp="1"/>
          </p:cNvSpPr>
          <p:nvPr>
            <p:ph type="ctrTitle" idx="3"/>
          </p:nvPr>
        </p:nvSpPr>
        <p:spPr>
          <a:xfrm>
            <a:off x="3414853"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777" name="Google Shape;3777;p87"/>
          <p:cNvSpPr txBox="1">
            <a:spLocks noGrp="1"/>
          </p:cNvSpPr>
          <p:nvPr>
            <p:ph type="subTitle" idx="4"/>
          </p:nvPr>
        </p:nvSpPr>
        <p:spPr>
          <a:xfrm>
            <a:off x="358764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78" name="Google Shape;3778;p87"/>
          <p:cNvSpPr txBox="1">
            <a:spLocks noGrp="1"/>
          </p:cNvSpPr>
          <p:nvPr>
            <p:ph type="title" idx="5" hasCustomPrompt="1"/>
          </p:nvPr>
        </p:nvSpPr>
        <p:spPr>
          <a:xfrm>
            <a:off x="369910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79" name="Google Shape;3779;p87"/>
          <p:cNvSpPr txBox="1">
            <a:spLocks noGrp="1"/>
          </p:cNvSpPr>
          <p:nvPr>
            <p:ph type="ctrTitle" idx="6"/>
          </p:nvPr>
        </p:nvSpPr>
        <p:spPr>
          <a:xfrm>
            <a:off x="5582025"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780" name="Google Shape;3780;p87"/>
          <p:cNvSpPr txBox="1">
            <a:spLocks noGrp="1"/>
          </p:cNvSpPr>
          <p:nvPr>
            <p:ph type="subTitle" idx="7"/>
          </p:nvPr>
        </p:nvSpPr>
        <p:spPr>
          <a:xfrm>
            <a:off x="578990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81" name="Google Shape;3781;p87"/>
          <p:cNvSpPr txBox="1">
            <a:spLocks noGrp="1"/>
          </p:cNvSpPr>
          <p:nvPr>
            <p:ph type="title" idx="8" hasCustomPrompt="1"/>
          </p:nvPr>
        </p:nvSpPr>
        <p:spPr>
          <a:xfrm>
            <a:off x="586626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82" name="Google Shape;3782;p87"/>
          <p:cNvSpPr txBox="1">
            <a:spLocks noGrp="1"/>
          </p:cNvSpPr>
          <p:nvPr>
            <p:ph type="ctrTitle" idx="9"/>
          </p:nvPr>
        </p:nvSpPr>
        <p:spPr>
          <a:xfrm>
            <a:off x="558198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783" name="Google Shape;3783;p87"/>
          <p:cNvSpPr/>
          <p:nvPr/>
        </p:nvSpPr>
        <p:spPr>
          <a:xfrm>
            <a:off x="742950" y="710350"/>
            <a:ext cx="8686800" cy="279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7"/>
          <p:cNvSpPr txBox="1">
            <a:spLocks noGrp="1"/>
          </p:cNvSpPr>
          <p:nvPr>
            <p:ph type="subTitle" idx="13"/>
          </p:nvPr>
        </p:nvSpPr>
        <p:spPr>
          <a:xfrm>
            <a:off x="575480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85" name="Google Shape;3785;p87"/>
          <p:cNvSpPr txBox="1">
            <a:spLocks noGrp="1"/>
          </p:cNvSpPr>
          <p:nvPr>
            <p:ph type="title" idx="14" hasCustomPrompt="1"/>
          </p:nvPr>
        </p:nvSpPr>
        <p:spPr>
          <a:xfrm>
            <a:off x="586626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86" name="Google Shape;3786;p87"/>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
              <a:buNone/>
              <a:defRPr sz="1200">
                <a:solidFill>
                  <a:schemeClr val="lt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787" name="Google Shape;3787;p87"/>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788" name="Google Shape;3788;p87"/>
          <p:cNvSpPr txBox="1">
            <a:spLocks noGrp="1"/>
          </p:cNvSpPr>
          <p:nvPr>
            <p:ph type="subTitle" idx="17"/>
          </p:nvPr>
        </p:nvSpPr>
        <p:spPr>
          <a:xfrm>
            <a:off x="1469325"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89" name="Google Shape;3789;p87"/>
          <p:cNvSpPr txBox="1">
            <a:spLocks noGrp="1"/>
          </p:cNvSpPr>
          <p:nvPr>
            <p:ph type="title" idx="18" hasCustomPrompt="1"/>
          </p:nvPr>
        </p:nvSpPr>
        <p:spPr>
          <a:xfrm>
            <a:off x="1545687"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90" name="Google Shape;3790;p87"/>
          <p:cNvSpPr txBox="1">
            <a:spLocks noGrp="1"/>
          </p:cNvSpPr>
          <p:nvPr>
            <p:ph type="ctrTitle" idx="19"/>
          </p:nvPr>
        </p:nvSpPr>
        <p:spPr>
          <a:xfrm>
            <a:off x="126143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791" name="Google Shape;3791;p87"/>
          <p:cNvSpPr txBox="1">
            <a:spLocks noGrp="1"/>
          </p:cNvSpPr>
          <p:nvPr>
            <p:ph type="subTitle" idx="20"/>
          </p:nvPr>
        </p:nvSpPr>
        <p:spPr>
          <a:xfrm>
            <a:off x="1434225"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92" name="Google Shape;3792;p87"/>
          <p:cNvSpPr txBox="1">
            <a:spLocks noGrp="1"/>
          </p:cNvSpPr>
          <p:nvPr>
            <p:ph type="title" idx="21" hasCustomPrompt="1"/>
          </p:nvPr>
        </p:nvSpPr>
        <p:spPr>
          <a:xfrm>
            <a:off x="1545687"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93" name="Google Shape;3793;p87"/>
          <p:cNvSpPr/>
          <p:nvPr/>
        </p:nvSpPr>
        <p:spPr>
          <a:xfrm>
            <a:off x="419100" y="732400"/>
            <a:ext cx="235500" cy="23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7"/>
          <p:cNvSpPr/>
          <p:nvPr/>
        </p:nvSpPr>
        <p:spPr>
          <a:xfrm>
            <a:off x="95250" y="732400"/>
            <a:ext cx="235500" cy="235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Opening title">
  <p:cSld name="TITLE_1">
    <p:bg>
      <p:bgPr>
        <a:solidFill>
          <a:schemeClr val="lt1"/>
        </a:solidFill>
        <a:effectLst/>
      </p:bgPr>
    </p:bg>
    <p:spTree>
      <p:nvGrpSpPr>
        <p:cNvPr id="1" name="Shape 3795"/>
        <p:cNvGrpSpPr/>
        <p:nvPr/>
      </p:nvGrpSpPr>
      <p:grpSpPr>
        <a:xfrm>
          <a:off x="0" y="0"/>
          <a:ext cx="0" cy="0"/>
          <a:chOff x="0" y="0"/>
          <a:chExt cx="0" cy="0"/>
        </a:xfrm>
      </p:grpSpPr>
      <p:sp>
        <p:nvSpPr>
          <p:cNvPr id="3796" name="Google Shape;3796;p88"/>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8"/>
          <p:cNvSpPr/>
          <p:nvPr/>
        </p:nvSpPr>
        <p:spPr>
          <a:xfrm>
            <a:off x="18639" y="2419108"/>
            <a:ext cx="176" cy="172"/>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8"/>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799" name="Google Shape;3799;p88"/>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800" name="Google Shape;3800;p88"/>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801" name="Google Shape;3801;p88"/>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3802" name="Google Shape;3802;p88"/>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1FF">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3806"/>
        <p:cNvGrpSpPr/>
        <p:nvPr/>
      </p:nvGrpSpPr>
      <p:grpSpPr>
        <a:xfrm>
          <a:off x="0" y="0"/>
          <a:ext cx="0" cy="0"/>
          <a:chOff x="0" y="0"/>
          <a:chExt cx="0" cy="0"/>
        </a:xfrm>
      </p:grpSpPr>
      <p:sp>
        <p:nvSpPr>
          <p:cNvPr id="3807" name="Google Shape;3807;p90"/>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rt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3808" name="Google Shape;3808;p90"/>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3809" name="Google Shape;3809;p9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3810" name="Google Shape;3810;p90"/>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11"/>
        <p:cNvGrpSpPr/>
        <p:nvPr/>
      </p:nvGrpSpPr>
      <p:grpSpPr>
        <a:xfrm>
          <a:off x="0" y="0"/>
          <a:ext cx="0" cy="0"/>
          <a:chOff x="0" y="0"/>
          <a:chExt cx="0" cy="0"/>
        </a:xfrm>
      </p:grpSpPr>
      <p:sp>
        <p:nvSpPr>
          <p:cNvPr id="3812" name="Google Shape;3812;p91"/>
          <p:cNvSpPr txBox="1">
            <a:spLocks noGrp="1"/>
          </p:cNvSpPr>
          <p:nvPr>
            <p:ph type="title"/>
          </p:nvPr>
        </p:nvSpPr>
        <p:spPr>
          <a:xfrm>
            <a:off x="859225" y="2141689"/>
            <a:ext cx="4360200" cy="9729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0">
                <a:solidFill>
                  <a:schemeClr val="dk1"/>
                </a:solidFill>
                <a:latin typeface="Raleway Black"/>
                <a:ea typeface="Raleway Black"/>
                <a:cs typeface="Raleway Black"/>
                <a:sym typeface="Raleway Black"/>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813" name="Google Shape;3813;p91"/>
          <p:cNvSpPr txBox="1">
            <a:spLocks noGrp="1"/>
          </p:cNvSpPr>
          <p:nvPr>
            <p:ph type="title" idx="2" hasCustomPrompt="1"/>
          </p:nvPr>
        </p:nvSpPr>
        <p:spPr>
          <a:xfrm>
            <a:off x="859225" y="1101800"/>
            <a:ext cx="1501500" cy="1076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6000"/>
              <a:buNone/>
              <a:defRPr sz="5800" b="0">
                <a:solidFill>
                  <a:schemeClr val="lt1"/>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814" name="Google Shape;3814;p91"/>
          <p:cNvGrpSpPr/>
          <p:nvPr/>
        </p:nvGrpSpPr>
        <p:grpSpPr>
          <a:xfrm>
            <a:off x="375950" y="-9175"/>
            <a:ext cx="259800" cy="5165400"/>
            <a:chOff x="375950" y="-9175"/>
            <a:chExt cx="259800" cy="5165400"/>
          </a:xfrm>
        </p:grpSpPr>
        <p:cxnSp>
          <p:nvCxnSpPr>
            <p:cNvPr id="3815" name="Google Shape;3815;p91"/>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3816" name="Google Shape;3816;p91"/>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17"/>
        <p:cNvGrpSpPr/>
        <p:nvPr/>
      </p:nvGrpSpPr>
      <p:grpSpPr>
        <a:xfrm>
          <a:off x="0" y="0"/>
          <a:ext cx="0" cy="0"/>
          <a:chOff x="0" y="0"/>
          <a:chExt cx="0" cy="0"/>
        </a:xfrm>
      </p:grpSpPr>
      <p:sp>
        <p:nvSpPr>
          <p:cNvPr id="3818" name="Google Shape;3818;p9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819" name="Google Shape;3819;p92"/>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3820" name="Google Shape;3820;p92"/>
          <p:cNvGrpSpPr/>
          <p:nvPr/>
        </p:nvGrpSpPr>
        <p:grpSpPr>
          <a:xfrm>
            <a:off x="8253109" y="563123"/>
            <a:ext cx="1416256" cy="652339"/>
            <a:chOff x="8259609" y="727348"/>
            <a:chExt cx="1416256" cy="652339"/>
          </a:xfrm>
        </p:grpSpPr>
        <p:sp>
          <p:nvSpPr>
            <p:cNvPr id="3821" name="Google Shape;3821;p92"/>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2"/>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92"/>
          <p:cNvGrpSpPr/>
          <p:nvPr/>
        </p:nvGrpSpPr>
        <p:grpSpPr>
          <a:xfrm>
            <a:off x="7406032" y="3765300"/>
            <a:ext cx="1899385" cy="2709266"/>
            <a:chOff x="7406032" y="3765300"/>
            <a:chExt cx="1899385" cy="2709266"/>
          </a:xfrm>
        </p:grpSpPr>
        <p:sp>
          <p:nvSpPr>
            <p:cNvPr id="3824" name="Google Shape;3824;p92"/>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825" name="Google Shape;3825;p92"/>
            <p:cNvGrpSpPr/>
            <p:nvPr/>
          </p:nvGrpSpPr>
          <p:grpSpPr>
            <a:xfrm>
              <a:off x="7406032" y="4900355"/>
              <a:ext cx="943279" cy="769683"/>
              <a:chOff x="6073689" y="3577056"/>
              <a:chExt cx="1265807" cy="1032855"/>
            </a:xfrm>
          </p:grpSpPr>
          <p:sp>
            <p:nvSpPr>
              <p:cNvPr id="3826" name="Google Shape;3826;p92"/>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92"/>
            <p:cNvGrpSpPr/>
            <p:nvPr/>
          </p:nvGrpSpPr>
          <p:grpSpPr>
            <a:xfrm>
              <a:off x="8141832" y="4466220"/>
              <a:ext cx="1163585" cy="2008346"/>
              <a:chOff x="4537475" y="1366675"/>
              <a:chExt cx="1878265" cy="3241882"/>
            </a:xfrm>
          </p:grpSpPr>
          <p:sp>
            <p:nvSpPr>
              <p:cNvPr id="3829" name="Google Shape;3829;p92"/>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2"/>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2"/>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2"/>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2"/>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2"/>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2"/>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2"/>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2"/>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2"/>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2"/>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2"/>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2"/>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2"/>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2"/>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2"/>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2"/>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2"/>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2"/>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2"/>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2"/>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2"/>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2"/>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2"/>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2"/>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2"/>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2"/>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2"/>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2"/>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2"/>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2"/>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2"/>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2"/>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2"/>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2"/>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2"/>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2"/>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2"/>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2"/>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868" name="Google Shape;3868;p92"/>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3869" name="Google Shape;3869;p92"/>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70"/>
        <p:cNvGrpSpPr/>
        <p:nvPr/>
      </p:nvGrpSpPr>
      <p:grpSpPr>
        <a:xfrm>
          <a:off x="0" y="0"/>
          <a:ext cx="0" cy="0"/>
          <a:chOff x="0" y="0"/>
          <a:chExt cx="0" cy="0"/>
        </a:xfrm>
      </p:grpSpPr>
      <p:sp>
        <p:nvSpPr>
          <p:cNvPr id="3871" name="Google Shape;3871;p93"/>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72" name="Google Shape;3872;p93"/>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73" name="Google Shape;3873;p93"/>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74" name="Google Shape;3874;p93"/>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75" name="Google Shape;3875;p9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876" name="Google Shape;3876;p93"/>
          <p:cNvGrpSpPr/>
          <p:nvPr/>
        </p:nvGrpSpPr>
        <p:grpSpPr>
          <a:xfrm>
            <a:off x="-744468" y="3806200"/>
            <a:ext cx="3216869" cy="2913841"/>
            <a:chOff x="-744468" y="3806200"/>
            <a:chExt cx="3216869" cy="2913841"/>
          </a:xfrm>
        </p:grpSpPr>
        <p:grpSp>
          <p:nvGrpSpPr>
            <p:cNvPr id="3877" name="Google Shape;3877;p93"/>
            <p:cNvGrpSpPr/>
            <p:nvPr/>
          </p:nvGrpSpPr>
          <p:grpSpPr>
            <a:xfrm flipH="1">
              <a:off x="-744468" y="4711695"/>
              <a:ext cx="1163585" cy="2008346"/>
              <a:chOff x="4537475" y="1366675"/>
              <a:chExt cx="1878265" cy="3241882"/>
            </a:xfrm>
          </p:grpSpPr>
          <p:sp>
            <p:nvSpPr>
              <p:cNvPr id="3878" name="Google Shape;3878;p9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93"/>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918" name="Google Shape;3918;p93"/>
            <p:cNvGrpSpPr/>
            <p:nvPr/>
          </p:nvGrpSpPr>
          <p:grpSpPr>
            <a:xfrm flipH="1">
              <a:off x="255482" y="4507120"/>
              <a:ext cx="1163585" cy="2008346"/>
              <a:chOff x="4537475" y="1366675"/>
              <a:chExt cx="1878265" cy="3241882"/>
            </a:xfrm>
          </p:grpSpPr>
          <p:sp>
            <p:nvSpPr>
              <p:cNvPr id="3919" name="Google Shape;3919;p9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93"/>
            <p:cNvGrpSpPr/>
            <p:nvPr/>
          </p:nvGrpSpPr>
          <p:grpSpPr>
            <a:xfrm>
              <a:off x="1159938" y="4608494"/>
              <a:ext cx="1312462" cy="976771"/>
              <a:chOff x="5951675" y="3577056"/>
              <a:chExt cx="1387821" cy="1032855"/>
            </a:xfrm>
          </p:grpSpPr>
          <p:sp>
            <p:nvSpPr>
              <p:cNvPr id="3959" name="Google Shape;3959;p9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9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1" name="Google Shape;3961;p93"/>
          <p:cNvGrpSpPr/>
          <p:nvPr/>
        </p:nvGrpSpPr>
        <p:grpSpPr>
          <a:xfrm>
            <a:off x="7855859" y="820123"/>
            <a:ext cx="1416256" cy="652339"/>
            <a:chOff x="8259609" y="727348"/>
            <a:chExt cx="1416256" cy="652339"/>
          </a:xfrm>
        </p:grpSpPr>
        <p:sp>
          <p:nvSpPr>
            <p:cNvPr id="3962" name="Google Shape;3962;p93"/>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3"/>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64"/>
        <p:cNvGrpSpPr/>
        <p:nvPr/>
      </p:nvGrpSpPr>
      <p:grpSpPr>
        <a:xfrm>
          <a:off x="0" y="0"/>
          <a:ext cx="0" cy="0"/>
          <a:chOff x="0" y="0"/>
          <a:chExt cx="0" cy="0"/>
        </a:xfrm>
      </p:grpSpPr>
      <p:sp>
        <p:nvSpPr>
          <p:cNvPr id="3965" name="Google Shape;3965;p9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66" name="Google Shape;3966;p94"/>
          <p:cNvGrpSpPr/>
          <p:nvPr/>
        </p:nvGrpSpPr>
        <p:grpSpPr>
          <a:xfrm>
            <a:off x="-241074" y="817073"/>
            <a:ext cx="1072567" cy="683214"/>
            <a:chOff x="8353776" y="696473"/>
            <a:chExt cx="1072567" cy="683214"/>
          </a:xfrm>
        </p:grpSpPr>
        <p:sp>
          <p:nvSpPr>
            <p:cNvPr id="3967" name="Google Shape;3967;p94"/>
            <p:cNvSpPr/>
            <p:nvPr/>
          </p:nvSpPr>
          <p:spPr>
            <a:xfrm>
              <a:off x="8824284"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4"/>
            <p:cNvSpPr/>
            <p:nvPr/>
          </p:nvSpPr>
          <p:spPr>
            <a:xfrm>
              <a:off x="8353776"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94"/>
          <p:cNvGrpSpPr/>
          <p:nvPr/>
        </p:nvGrpSpPr>
        <p:grpSpPr>
          <a:xfrm>
            <a:off x="7001072" y="3676475"/>
            <a:ext cx="2275289" cy="2787708"/>
            <a:chOff x="7001072" y="3676475"/>
            <a:chExt cx="2275289" cy="2787708"/>
          </a:xfrm>
        </p:grpSpPr>
        <p:grpSp>
          <p:nvGrpSpPr>
            <p:cNvPr id="3970" name="Google Shape;3970;p94"/>
            <p:cNvGrpSpPr/>
            <p:nvPr/>
          </p:nvGrpSpPr>
          <p:grpSpPr>
            <a:xfrm>
              <a:off x="8137597" y="4364955"/>
              <a:ext cx="1138764" cy="1855677"/>
              <a:chOff x="525125" y="1486050"/>
              <a:chExt cx="2124163" cy="3461439"/>
            </a:xfrm>
          </p:grpSpPr>
          <p:sp>
            <p:nvSpPr>
              <p:cNvPr id="3971" name="Google Shape;3971;p94"/>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4"/>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4"/>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4"/>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4"/>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4"/>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4"/>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4"/>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4"/>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94"/>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94"/>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94"/>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94"/>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94"/>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94"/>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94"/>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94"/>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94"/>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94"/>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4"/>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4"/>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4"/>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4"/>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4"/>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4"/>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4"/>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4"/>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4"/>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4"/>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4"/>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4"/>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4"/>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94"/>
              <p:cNvGrpSpPr/>
              <p:nvPr/>
            </p:nvGrpSpPr>
            <p:grpSpPr>
              <a:xfrm>
                <a:off x="973439" y="2819098"/>
                <a:ext cx="174934" cy="130542"/>
                <a:chOff x="2714005" y="3446776"/>
                <a:chExt cx="330750" cy="246818"/>
              </a:xfrm>
            </p:grpSpPr>
            <p:sp>
              <p:nvSpPr>
                <p:cNvPr id="4006" name="Google Shape;4006;p9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94"/>
              <p:cNvGrpSpPr/>
              <p:nvPr/>
            </p:nvGrpSpPr>
            <p:grpSpPr>
              <a:xfrm>
                <a:off x="1640414" y="2819098"/>
                <a:ext cx="174934" cy="130542"/>
                <a:chOff x="2714005" y="3446776"/>
                <a:chExt cx="330750" cy="246818"/>
              </a:xfrm>
            </p:grpSpPr>
            <p:sp>
              <p:nvSpPr>
                <p:cNvPr id="4009" name="Google Shape;4009;p9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1" name="Google Shape;4011;p94"/>
            <p:cNvGrpSpPr/>
            <p:nvPr/>
          </p:nvGrpSpPr>
          <p:grpSpPr>
            <a:xfrm>
              <a:off x="7001072" y="4608505"/>
              <a:ext cx="1138764" cy="1855677"/>
              <a:chOff x="525125" y="1486050"/>
              <a:chExt cx="2124163" cy="3461439"/>
            </a:xfrm>
          </p:grpSpPr>
          <p:sp>
            <p:nvSpPr>
              <p:cNvPr id="4012" name="Google Shape;4012;p94"/>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4"/>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4"/>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4"/>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4"/>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4"/>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4"/>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4"/>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4"/>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4"/>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4"/>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4"/>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4"/>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4"/>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4"/>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4"/>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4"/>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4"/>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4"/>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4"/>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4"/>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4"/>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4"/>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4"/>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4"/>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4"/>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4"/>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4"/>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4"/>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4"/>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4"/>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4"/>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94"/>
              <p:cNvGrpSpPr/>
              <p:nvPr/>
            </p:nvGrpSpPr>
            <p:grpSpPr>
              <a:xfrm>
                <a:off x="973439" y="2819098"/>
                <a:ext cx="174934" cy="130542"/>
                <a:chOff x="2714005" y="3446776"/>
                <a:chExt cx="330750" cy="246818"/>
              </a:xfrm>
            </p:grpSpPr>
            <p:sp>
              <p:nvSpPr>
                <p:cNvPr id="4047" name="Google Shape;4047;p9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94"/>
              <p:cNvGrpSpPr/>
              <p:nvPr/>
            </p:nvGrpSpPr>
            <p:grpSpPr>
              <a:xfrm>
                <a:off x="1640414" y="2819098"/>
                <a:ext cx="174934" cy="130542"/>
                <a:chOff x="2714005" y="3446776"/>
                <a:chExt cx="330750" cy="246818"/>
              </a:xfrm>
            </p:grpSpPr>
            <p:sp>
              <p:nvSpPr>
                <p:cNvPr id="4050" name="Google Shape;4050;p9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2" name="Google Shape;4052;p94"/>
            <p:cNvSpPr/>
            <p:nvPr/>
          </p:nvSpPr>
          <p:spPr>
            <a:xfrm>
              <a:off x="8524998"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053" name="Google Shape;4053;p94"/>
            <p:cNvGrpSpPr/>
            <p:nvPr/>
          </p:nvGrpSpPr>
          <p:grpSpPr>
            <a:xfrm>
              <a:off x="7608751" y="4778240"/>
              <a:ext cx="916239" cy="681891"/>
              <a:chOff x="5951675" y="3577056"/>
              <a:chExt cx="1387821" cy="1032855"/>
            </a:xfrm>
          </p:grpSpPr>
          <p:sp>
            <p:nvSpPr>
              <p:cNvPr id="4054" name="Google Shape;4054;p94"/>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056" name="Google Shape;4056;p9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4057" name="Google Shape;4057;p9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58"/>
        <p:cNvGrpSpPr/>
        <p:nvPr/>
      </p:nvGrpSpPr>
      <p:grpSpPr>
        <a:xfrm>
          <a:off x="0" y="0"/>
          <a:ext cx="0" cy="0"/>
          <a:chOff x="0" y="0"/>
          <a:chExt cx="0" cy="0"/>
        </a:xfrm>
      </p:grpSpPr>
      <p:sp>
        <p:nvSpPr>
          <p:cNvPr id="4059" name="Google Shape;4059;p95"/>
          <p:cNvSpPr txBox="1">
            <a:spLocks noGrp="1"/>
          </p:cNvSpPr>
          <p:nvPr>
            <p:ph type="title"/>
          </p:nvPr>
        </p:nvSpPr>
        <p:spPr>
          <a:xfrm>
            <a:off x="720000" y="445025"/>
            <a:ext cx="306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4060" name="Google Shape;4060;p95"/>
          <p:cNvSpPr txBox="1">
            <a:spLocks noGrp="1"/>
          </p:cNvSpPr>
          <p:nvPr>
            <p:ph type="body" idx="1"/>
          </p:nvPr>
        </p:nvSpPr>
        <p:spPr>
          <a:xfrm>
            <a:off x="720000" y="1198425"/>
            <a:ext cx="3065400" cy="18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Clr>
                <a:schemeClr val="dk1"/>
              </a:buClr>
              <a:buSzPts val="1200"/>
              <a:buFont typeface="Nunito Light"/>
              <a:buChar char="■"/>
              <a:defRPr>
                <a:solidFill>
                  <a:schemeClr val="dk1"/>
                </a:solidFill>
              </a:defRPr>
            </a:lvl9pPr>
          </a:lstStyle>
          <a:p>
            <a:endParaRPr/>
          </a:p>
        </p:txBody>
      </p:sp>
      <p:sp>
        <p:nvSpPr>
          <p:cNvPr id="4061" name="Google Shape;4061;p95"/>
          <p:cNvSpPr>
            <a:spLocks noGrp="1"/>
          </p:cNvSpPr>
          <p:nvPr>
            <p:ph type="pic" idx="2"/>
          </p:nvPr>
        </p:nvSpPr>
        <p:spPr>
          <a:xfrm>
            <a:off x="4494131" y="535000"/>
            <a:ext cx="4088100" cy="4226400"/>
          </a:xfrm>
          <a:prstGeom prst="rect">
            <a:avLst/>
          </a:prstGeom>
          <a:noFill/>
          <a:ln w="9525" cap="flat" cmpd="sng">
            <a:solidFill>
              <a:schemeClr val="dk1"/>
            </a:solidFill>
            <a:prstDash val="solid"/>
            <a:round/>
            <a:headEnd type="none" w="sm" len="sm"/>
            <a:tailEnd type="none" w="sm" len="sm"/>
          </a:ln>
        </p:spPr>
      </p:sp>
      <p:cxnSp>
        <p:nvCxnSpPr>
          <p:cNvPr id="4062" name="Google Shape;4062;p95"/>
          <p:cNvCxnSpPr/>
          <p:nvPr/>
        </p:nvCxnSpPr>
        <p:spPr>
          <a:xfrm>
            <a:off x="0" y="337575"/>
            <a:ext cx="9130500" cy="0"/>
          </a:xfrm>
          <a:prstGeom prst="straightConnector1">
            <a:avLst/>
          </a:prstGeom>
          <a:noFill/>
          <a:ln w="9525" cap="flat" cmpd="sng">
            <a:solidFill>
              <a:schemeClr val="dk1"/>
            </a:solidFill>
            <a:prstDash val="solid"/>
            <a:round/>
            <a:headEnd type="none" w="med" len="med"/>
            <a:tailEnd type="none" w="med" len="med"/>
          </a:ln>
        </p:spPr>
      </p:cxnSp>
      <p:sp>
        <p:nvSpPr>
          <p:cNvPr id="4063" name="Google Shape;4063;p9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064" name="Google Shape;4064;p95"/>
          <p:cNvGrpSpPr/>
          <p:nvPr/>
        </p:nvGrpSpPr>
        <p:grpSpPr>
          <a:xfrm>
            <a:off x="-896170" y="3839612"/>
            <a:ext cx="3428401" cy="2132471"/>
            <a:chOff x="-896170" y="3839612"/>
            <a:chExt cx="3428401" cy="2132471"/>
          </a:xfrm>
        </p:grpSpPr>
        <p:sp>
          <p:nvSpPr>
            <p:cNvPr id="4065" name="Google Shape;4065;p95"/>
            <p:cNvSpPr/>
            <p:nvPr/>
          </p:nvSpPr>
          <p:spPr>
            <a:xfrm>
              <a:off x="311998" y="3839612"/>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066" name="Google Shape;4066;p95"/>
            <p:cNvGrpSpPr/>
            <p:nvPr/>
          </p:nvGrpSpPr>
          <p:grpSpPr>
            <a:xfrm flipH="1">
              <a:off x="-896170" y="4452655"/>
              <a:ext cx="3428401" cy="1519428"/>
              <a:chOff x="4474564" y="2530088"/>
              <a:chExt cx="5361064" cy="2375962"/>
            </a:xfrm>
          </p:grpSpPr>
          <p:sp>
            <p:nvSpPr>
              <p:cNvPr id="4067" name="Google Shape;4067;p95"/>
              <p:cNvSpPr/>
              <p:nvPr/>
            </p:nvSpPr>
            <p:spPr>
              <a:xfrm flipH="1">
                <a:off x="4474564" y="42813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8" name="Google Shape;4068;p95"/>
              <p:cNvGrpSpPr/>
              <p:nvPr/>
            </p:nvGrpSpPr>
            <p:grpSpPr>
              <a:xfrm>
                <a:off x="5402544" y="2530088"/>
                <a:ext cx="4433084" cy="2375962"/>
                <a:chOff x="1026675" y="788651"/>
                <a:chExt cx="7158218" cy="3836529"/>
              </a:xfrm>
            </p:grpSpPr>
            <p:sp>
              <p:nvSpPr>
                <p:cNvPr id="4069" name="Google Shape;4069;p95"/>
                <p:cNvSpPr/>
                <p:nvPr/>
              </p:nvSpPr>
              <p:spPr>
                <a:xfrm>
                  <a:off x="1124290" y="3308744"/>
                  <a:ext cx="1251454" cy="1299728"/>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5"/>
                <p:cNvSpPr/>
                <p:nvPr/>
              </p:nvSpPr>
              <p:spPr>
                <a:xfrm>
                  <a:off x="1026675" y="2533751"/>
                  <a:ext cx="1317283" cy="775116"/>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5"/>
                <p:cNvSpPr/>
                <p:nvPr/>
              </p:nvSpPr>
              <p:spPr>
                <a:xfrm>
                  <a:off x="1408833" y="3690785"/>
                  <a:ext cx="719963" cy="521528"/>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5"/>
                <p:cNvSpPr/>
                <p:nvPr/>
              </p:nvSpPr>
              <p:spPr>
                <a:xfrm>
                  <a:off x="1457937" y="3690785"/>
                  <a:ext cx="670858" cy="521528"/>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5"/>
                <p:cNvSpPr/>
                <p:nvPr/>
              </p:nvSpPr>
              <p:spPr>
                <a:xfrm>
                  <a:off x="1457937" y="3690785"/>
                  <a:ext cx="34397" cy="521528"/>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5"/>
                <p:cNvSpPr/>
                <p:nvPr/>
              </p:nvSpPr>
              <p:spPr>
                <a:xfrm>
                  <a:off x="1457937" y="3934409"/>
                  <a:ext cx="670858" cy="30957"/>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5"/>
                <p:cNvSpPr/>
                <p:nvPr/>
              </p:nvSpPr>
              <p:spPr>
                <a:xfrm>
                  <a:off x="1777469" y="3690785"/>
                  <a:ext cx="31787" cy="521528"/>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5"/>
                <p:cNvSpPr/>
                <p:nvPr/>
              </p:nvSpPr>
              <p:spPr>
                <a:xfrm>
                  <a:off x="1864291" y="3754241"/>
                  <a:ext cx="121812" cy="131894"/>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5"/>
                <p:cNvSpPr/>
                <p:nvPr/>
              </p:nvSpPr>
              <p:spPr>
                <a:xfrm>
                  <a:off x="1947673" y="3747481"/>
                  <a:ext cx="121931" cy="131183"/>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5"/>
                <p:cNvSpPr/>
                <p:nvPr/>
              </p:nvSpPr>
              <p:spPr>
                <a:xfrm>
                  <a:off x="1600623" y="4018622"/>
                  <a:ext cx="121101" cy="131064"/>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5"/>
                <p:cNvSpPr/>
                <p:nvPr/>
              </p:nvSpPr>
              <p:spPr>
                <a:xfrm>
                  <a:off x="3859529" y="2220978"/>
                  <a:ext cx="2676197" cy="2387501"/>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5"/>
                <p:cNvSpPr/>
                <p:nvPr/>
              </p:nvSpPr>
              <p:spPr>
                <a:xfrm>
                  <a:off x="2343945" y="1341727"/>
                  <a:ext cx="1515717" cy="3266757"/>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5"/>
                <p:cNvSpPr/>
                <p:nvPr/>
              </p:nvSpPr>
              <p:spPr>
                <a:xfrm>
                  <a:off x="2792642" y="2165113"/>
                  <a:ext cx="611553" cy="611553"/>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5"/>
                <p:cNvSpPr/>
                <p:nvPr/>
              </p:nvSpPr>
              <p:spPr>
                <a:xfrm>
                  <a:off x="2837714" y="2165113"/>
                  <a:ext cx="566481" cy="60823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5"/>
                <p:cNvSpPr/>
                <p:nvPr/>
              </p:nvSpPr>
              <p:spPr>
                <a:xfrm>
                  <a:off x="2876143" y="2185988"/>
                  <a:ext cx="430554" cy="518088"/>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5"/>
                <p:cNvSpPr/>
                <p:nvPr/>
              </p:nvSpPr>
              <p:spPr>
                <a:xfrm>
                  <a:off x="3018711" y="2311121"/>
                  <a:ext cx="364726" cy="45558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5"/>
                <p:cNvSpPr/>
                <p:nvPr/>
              </p:nvSpPr>
              <p:spPr>
                <a:xfrm>
                  <a:off x="2232927" y="1188246"/>
                  <a:ext cx="4427949" cy="103285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5"/>
                <p:cNvSpPr/>
                <p:nvPr/>
              </p:nvSpPr>
              <p:spPr>
                <a:xfrm>
                  <a:off x="3056310" y="1207461"/>
                  <a:ext cx="3604558" cy="1032856"/>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5"/>
                <p:cNvSpPr/>
                <p:nvPr/>
              </p:nvSpPr>
              <p:spPr>
                <a:xfrm>
                  <a:off x="3832012" y="2144238"/>
                  <a:ext cx="2828849" cy="7685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5"/>
                <p:cNvSpPr/>
                <p:nvPr/>
              </p:nvSpPr>
              <p:spPr>
                <a:xfrm>
                  <a:off x="2277998" y="1306737"/>
                  <a:ext cx="816748" cy="914364"/>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5"/>
                <p:cNvSpPr/>
                <p:nvPr/>
              </p:nvSpPr>
              <p:spPr>
                <a:xfrm>
                  <a:off x="3897958" y="1136532"/>
                  <a:ext cx="372198" cy="468984"/>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5"/>
                <p:cNvSpPr/>
                <p:nvPr/>
              </p:nvSpPr>
              <p:spPr>
                <a:xfrm>
                  <a:off x="3657657" y="1125739"/>
                  <a:ext cx="240422" cy="479777"/>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5"/>
                <p:cNvSpPr/>
                <p:nvPr/>
              </p:nvSpPr>
              <p:spPr>
                <a:xfrm>
                  <a:off x="3630139" y="1024802"/>
                  <a:ext cx="247065" cy="111849"/>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5"/>
                <p:cNvSpPr/>
                <p:nvPr/>
              </p:nvSpPr>
              <p:spPr>
                <a:xfrm>
                  <a:off x="3877083" y="1032275"/>
                  <a:ext cx="434706" cy="104377"/>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5"/>
                <p:cNvSpPr/>
                <p:nvPr/>
              </p:nvSpPr>
              <p:spPr>
                <a:xfrm>
                  <a:off x="5208467" y="987203"/>
                  <a:ext cx="614874" cy="785080"/>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5"/>
                <p:cNvSpPr/>
                <p:nvPr/>
              </p:nvSpPr>
              <p:spPr>
                <a:xfrm>
                  <a:off x="4846355" y="1345048"/>
                  <a:ext cx="362235" cy="427233"/>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5"/>
                <p:cNvSpPr/>
                <p:nvPr/>
              </p:nvSpPr>
              <p:spPr>
                <a:xfrm>
                  <a:off x="4616965" y="788651"/>
                  <a:ext cx="1387381" cy="566600"/>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5"/>
                <p:cNvSpPr/>
                <p:nvPr/>
              </p:nvSpPr>
              <p:spPr>
                <a:xfrm>
                  <a:off x="4616965" y="1098222"/>
                  <a:ext cx="146128" cy="170205"/>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5"/>
                <p:cNvSpPr/>
                <p:nvPr/>
              </p:nvSpPr>
              <p:spPr>
                <a:xfrm>
                  <a:off x="4616965" y="1268307"/>
                  <a:ext cx="587475" cy="86941"/>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5"/>
                <p:cNvSpPr/>
                <p:nvPr/>
              </p:nvSpPr>
              <p:spPr>
                <a:xfrm>
                  <a:off x="5531321" y="945571"/>
                  <a:ext cx="399597" cy="409679"/>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5"/>
                <p:cNvSpPr/>
                <p:nvPr/>
              </p:nvSpPr>
              <p:spPr>
                <a:xfrm>
                  <a:off x="4616965" y="788651"/>
                  <a:ext cx="956115" cy="479777"/>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5"/>
                <p:cNvSpPr/>
                <p:nvPr/>
              </p:nvSpPr>
              <p:spPr>
                <a:xfrm>
                  <a:off x="5350205" y="1275068"/>
                  <a:ext cx="365556" cy="396276"/>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5"/>
                <p:cNvSpPr/>
                <p:nvPr/>
              </p:nvSpPr>
              <p:spPr>
                <a:xfrm>
                  <a:off x="5350205" y="1275068"/>
                  <a:ext cx="317163" cy="396276"/>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5"/>
                <p:cNvSpPr/>
                <p:nvPr/>
              </p:nvSpPr>
              <p:spPr>
                <a:xfrm>
                  <a:off x="5437857" y="1342557"/>
                  <a:ext cx="121101" cy="131183"/>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5"/>
                <p:cNvSpPr/>
                <p:nvPr/>
              </p:nvSpPr>
              <p:spPr>
                <a:xfrm>
                  <a:off x="5426945" y="1433056"/>
                  <a:ext cx="118610" cy="130708"/>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5"/>
                <p:cNvSpPr/>
                <p:nvPr/>
              </p:nvSpPr>
              <p:spPr>
                <a:xfrm>
                  <a:off x="4140751" y="2568029"/>
                  <a:ext cx="817579" cy="594829"/>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95"/>
                <p:cNvSpPr/>
                <p:nvPr/>
              </p:nvSpPr>
              <p:spPr>
                <a:xfrm>
                  <a:off x="4140751" y="2568029"/>
                  <a:ext cx="758392" cy="594829"/>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5"/>
                <p:cNvSpPr/>
                <p:nvPr/>
              </p:nvSpPr>
              <p:spPr>
                <a:xfrm>
                  <a:off x="4502745" y="2568029"/>
                  <a:ext cx="34278" cy="594829"/>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5"/>
                <p:cNvSpPr/>
                <p:nvPr/>
              </p:nvSpPr>
              <p:spPr>
                <a:xfrm>
                  <a:off x="4863909" y="2568029"/>
                  <a:ext cx="35227" cy="594829"/>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5"/>
                <p:cNvSpPr/>
                <p:nvPr/>
              </p:nvSpPr>
              <p:spPr>
                <a:xfrm>
                  <a:off x="4140751" y="2846642"/>
                  <a:ext cx="758392" cy="38430"/>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5"/>
                <p:cNvSpPr/>
                <p:nvPr/>
              </p:nvSpPr>
              <p:spPr>
                <a:xfrm>
                  <a:off x="4207409" y="2969522"/>
                  <a:ext cx="121101" cy="130827"/>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5"/>
                <p:cNvSpPr/>
                <p:nvPr/>
              </p:nvSpPr>
              <p:spPr>
                <a:xfrm>
                  <a:off x="4307515" y="2937853"/>
                  <a:ext cx="118610" cy="130827"/>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5"/>
                <p:cNvSpPr/>
                <p:nvPr/>
              </p:nvSpPr>
              <p:spPr>
                <a:xfrm>
                  <a:off x="4648752" y="2659714"/>
                  <a:ext cx="121812" cy="131183"/>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95"/>
                <p:cNvSpPr/>
                <p:nvPr/>
              </p:nvSpPr>
              <p:spPr>
                <a:xfrm>
                  <a:off x="2854789" y="3312066"/>
                  <a:ext cx="577393" cy="1296407"/>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95"/>
                <p:cNvSpPr/>
                <p:nvPr/>
              </p:nvSpPr>
              <p:spPr>
                <a:xfrm>
                  <a:off x="2914454" y="3312066"/>
                  <a:ext cx="510616" cy="1296407"/>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5"/>
                <p:cNvSpPr/>
                <p:nvPr/>
              </p:nvSpPr>
              <p:spPr>
                <a:xfrm>
                  <a:off x="2977079" y="3374691"/>
                  <a:ext cx="343732" cy="128573"/>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5"/>
                <p:cNvSpPr/>
                <p:nvPr/>
              </p:nvSpPr>
              <p:spPr>
                <a:xfrm>
                  <a:off x="2799403" y="3222041"/>
                  <a:ext cx="670740" cy="90144"/>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5"/>
                <p:cNvSpPr/>
                <p:nvPr/>
              </p:nvSpPr>
              <p:spPr>
                <a:xfrm>
                  <a:off x="2858589" y="4278020"/>
                  <a:ext cx="566481" cy="330447"/>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5"/>
                <p:cNvSpPr/>
                <p:nvPr/>
              </p:nvSpPr>
              <p:spPr>
                <a:xfrm>
                  <a:off x="2584129" y="4497456"/>
                  <a:ext cx="503953" cy="127724"/>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5"/>
                <p:cNvSpPr/>
                <p:nvPr/>
              </p:nvSpPr>
              <p:spPr>
                <a:xfrm>
                  <a:off x="2705939" y="4393190"/>
                  <a:ext cx="475626" cy="104377"/>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5"/>
                <p:cNvSpPr/>
                <p:nvPr/>
              </p:nvSpPr>
              <p:spPr>
                <a:xfrm>
                  <a:off x="2802724" y="4278020"/>
                  <a:ext cx="500534" cy="115289"/>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5"/>
                <p:cNvSpPr/>
                <p:nvPr/>
              </p:nvSpPr>
              <p:spPr>
                <a:xfrm>
                  <a:off x="3278939" y="3833472"/>
                  <a:ext cx="97735" cy="97735"/>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5"/>
                <p:cNvSpPr/>
                <p:nvPr/>
              </p:nvSpPr>
              <p:spPr>
                <a:xfrm>
                  <a:off x="5173359" y="3148622"/>
                  <a:ext cx="1206382" cy="1459852"/>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5"/>
                <p:cNvSpPr/>
                <p:nvPr/>
              </p:nvSpPr>
              <p:spPr>
                <a:xfrm>
                  <a:off x="6379611" y="3148622"/>
                  <a:ext cx="1487488" cy="1459852"/>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5"/>
                <p:cNvSpPr/>
                <p:nvPr/>
              </p:nvSpPr>
              <p:spPr>
                <a:xfrm>
                  <a:off x="6629876" y="3669910"/>
                  <a:ext cx="1014471" cy="938561"/>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5"/>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5"/>
                <p:cNvSpPr/>
                <p:nvPr/>
              </p:nvSpPr>
              <p:spPr>
                <a:xfrm>
                  <a:off x="6337861" y="2394503"/>
                  <a:ext cx="1623534" cy="754241"/>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5"/>
                <p:cNvSpPr/>
                <p:nvPr/>
              </p:nvSpPr>
              <p:spPr>
                <a:xfrm>
                  <a:off x="5423624" y="3513939"/>
                  <a:ext cx="754241" cy="305421"/>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5"/>
                <p:cNvSpPr/>
                <p:nvPr/>
              </p:nvSpPr>
              <p:spPr>
                <a:xfrm>
                  <a:off x="5479489" y="3513939"/>
                  <a:ext cx="698376" cy="305421"/>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5"/>
                <p:cNvSpPr/>
                <p:nvPr/>
              </p:nvSpPr>
              <p:spPr>
                <a:xfrm>
                  <a:off x="5593828" y="3513939"/>
                  <a:ext cx="187760" cy="305421"/>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5"/>
                <p:cNvSpPr/>
                <p:nvPr/>
              </p:nvSpPr>
              <p:spPr>
                <a:xfrm>
                  <a:off x="5701406" y="3513939"/>
                  <a:ext cx="187878" cy="305421"/>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5"/>
                <p:cNvSpPr/>
                <p:nvPr/>
              </p:nvSpPr>
              <p:spPr>
                <a:xfrm>
                  <a:off x="7571630" y="3669910"/>
                  <a:ext cx="72708" cy="938561"/>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5"/>
                <p:cNvSpPr/>
                <p:nvPr/>
              </p:nvSpPr>
              <p:spPr>
                <a:xfrm>
                  <a:off x="4158186" y="3433877"/>
                  <a:ext cx="795992" cy="58071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5"/>
                <p:cNvSpPr/>
                <p:nvPr/>
              </p:nvSpPr>
              <p:spPr>
                <a:xfrm>
                  <a:off x="4158186" y="3433877"/>
                  <a:ext cx="740957" cy="58071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5"/>
                <p:cNvSpPr/>
                <p:nvPr/>
              </p:nvSpPr>
              <p:spPr>
                <a:xfrm>
                  <a:off x="4512708" y="3433877"/>
                  <a:ext cx="31787" cy="58071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5"/>
                <p:cNvSpPr/>
                <p:nvPr/>
              </p:nvSpPr>
              <p:spPr>
                <a:xfrm>
                  <a:off x="4860588" y="3433877"/>
                  <a:ext cx="38548" cy="58071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5"/>
                <p:cNvSpPr/>
                <p:nvPr/>
              </p:nvSpPr>
              <p:spPr>
                <a:xfrm>
                  <a:off x="4158186" y="3705018"/>
                  <a:ext cx="740957" cy="35109"/>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5"/>
                <p:cNvSpPr/>
                <p:nvPr/>
              </p:nvSpPr>
              <p:spPr>
                <a:xfrm>
                  <a:off x="4265764" y="3528290"/>
                  <a:ext cx="115289" cy="128455"/>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95"/>
                <p:cNvSpPr/>
                <p:nvPr/>
              </p:nvSpPr>
              <p:spPr>
                <a:xfrm>
                  <a:off x="4687063" y="3789231"/>
                  <a:ext cx="117780" cy="127743"/>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5"/>
                <p:cNvSpPr/>
                <p:nvPr/>
              </p:nvSpPr>
              <p:spPr>
                <a:xfrm>
                  <a:off x="4607002" y="3816748"/>
                  <a:ext cx="114340" cy="127743"/>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95"/>
                <p:cNvSpPr/>
                <p:nvPr/>
              </p:nvSpPr>
              <p:spPr>
                <a:xfrm>
                  <a:off x="5093298" y="2394503"/>
                  <a:ext cx="1519157" cy="754241"/>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95"/>
                <p:cNvGrpSpPr/>
                <p:nvPr/>
              </p:nvGrpSpPr>
              <p:grpSpPr>
                <a:xfrm>
                  <a:off x="5951675" y="3577056"/>
                  <a:ext cx="2233218" cy="1032855"/>
                  <a:chOff x="5951675" y="3577056"/>
                  <a:chExt cx="2233218" cy="1032855"/>
                </a:xfrm>
              </p:grpSpPr>
              <p:sp>
                <p:nvSpPr>
                  <p:cNvPr id="4141" name="Google Shape;4141;p9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95"/>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44" name="Google Shape;4144;p95"/>
            <p:cNvGrpSpPr/>
            <p:nvPr/>
          </p:nvGrpSpPr>
          <p:grpSpPr>
            <a:xfrm>
              <a:off x="1654271" y="4766147"/>
              <a:ext cx="859478" cy="639647"/>
              <a:chOff x="5951675" y="3577056"/>
              <a:chExt cx="1387821" cy="1032855"/>
            </a:xfrm>
          </p:grpSpPr>
          <p:sp>
            <p:nvSpPr>
              <p:cNvPr id="4145" name="Google Shape;4145;p9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47"/>
        <p:cNvGrpSpPr/>
        <p:nvPr/>
      </p:nvGrpSpPr>
      <p:grpSpPr>
        <a:xfrm>
          <a:off x="0" y="0"/>
          <a:ext cx="0" cy="0"/>
          <a:chOff x="0" y="0"/>
          <a:chExt cx="0" cy="0"/>
        </a:xfrm>
      </p:grpSpPr>
      <p:sp>
        <p:nvSpPr>
          <p:cNvPr id="4148" name="Google Shape;4148;p96"/>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4149" name="Google Shape;4149;p96"/>
          <p:cNvGrpSpPr/>
          <p:nvPr/>
        </p:nvGrpSpPr>
        <p:grpSpPr>
          <a:xfrm>
            <a:off x="6371628" y="76028"/>
            <a:ext cx="3356101" cy="5128818"/>
            <a:chOff x="6371628" y="76028"/>
            <a:chExt cx="3356101" cy="5128818"/>
          </a:xfrm>
        </p:grpSpPr>
        <p:grpSp>
          <p:nvGrpSpPr>
            <p:cNvPr id="4150" name="Google Shape;4150;p96"/>
            <p:cNvGrpSpPr/>
            <p:nvPr/>
          </p:nvGrpSpPr>
          <p:grpSpPr>
            <a:xfrm>
              <a:off x="6830033" y="76028"/>
              <a:ext cx="2897695" cy="1572227"/>
              <a:chOff x="6229583" y="1671653"/>
              <a:chExt cx="2897695" cy="1572227"/>
            </a:xfrm>
          </p:grpSpPr>
          <p:sp>
            <p:nvSpPr>
              <p:cNvPr id="4151" name="Google Shape;4151;p96"/>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96"/>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96"/>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4" name="Google Shape;4154;p96"/>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155" name="Google Shape;4155;p96"/>
            <p:cNvGrpSpPr/>
            <p:nvPr/>
          </p:nvGrpSpPr>
          <p:grpSpPr>
            <a:xfrm>
              <a:off x="7427902" y="2101392"/>
              <a:ext cx="1798063" cy="3103454"/>
              <a:chOff x="4537475" y="1366675"/>
              <a:chExt cx="1878265" cy="3241882"/>
            </a:xfrm>
          </p:grpSpPr>
          <p:sp>
            <p:nvSpPr>
              <p:cNvPr id="4156" name="Google Shape;4156;p96"/>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6"/>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6"/>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96"/>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96"/>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6"/>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96"/>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96"/>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96"/>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6"/>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96"/>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96"/>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6"/>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6"/>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96"/>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96"/>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6"/>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96"/>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96"/>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96"/>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96"/>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6"/>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96"/>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96"/>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6"/>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6"/>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6"/>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6"/>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6"/>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6"/>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96"/>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96"/>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6"/>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96"/>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96"/>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6"/>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6"/>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6"/>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6"/>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5" name="Google Shape;4195;p96"/>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96" name="Google Shape;4196;p96"/>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4197" name="Google Shape;4197;p96"/>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98"/>
        <p:cNvGrpSpPr/>
        <p:nvPr/>
      </p:nvGrpSpPr>
      <p:grpSpPr>
        <a:xfrm>
          <a:off x="0" y="0"/>
          <a:ext cx="0" cy="0"/>
          <a:chOff x="0" y="0"/>
          <a:chExt cx="0" cy="0"/>
        </a:xfrm>
      </p:grpSpPr>
      <p:sp>
        <p:nvSpPr>
          <p:cNvPr id="4199" name="Google Shape;4199;p97"/>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00" name="Google Shape;4200;p97"/>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01" name="Google Shape;4201;p97"/>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7"/>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97"/>
          <p:cNvGrpSpPr/>
          <p:nvPr/>
        </p:nvGrpSpPr>
        <p:grpSpPr>
          <a:xfrm>
            <a:off x="-1266231" y="667175"/>
            <a:ext cx="4576156" cy="4519531"/>
            <a:chOff x="-1266231" y="667175"/>
            <a:chExt cx="4576156" cy="4519531"/>
          </a:xfrm>
        </p:grpSpPr>
        <p:grpSp>
          <p:nvGrpSpPr>
            <p:cNvPr id="4204" name="Google Shape;4204;p97"/>
            <p:cNvGrpSpPr/>
            <p:nvPr/>
          </p:nvGrpSpPr>
          <p:grpSpPr>
            <a:xfrm>
              <a:off x="-1266231" y="1293100"/>
              <a:ext cx="4576156" cy="3893605"/>
              <a:chOff x="-1266231" y="1293100"/>
              <a:chExt cx="4576156" cy="3893605"/>
            </a:xfrm>
          </p:grpSpPr>
          <p:sp>
            <p:nvSpPr>
              <p:cNvPr id="4205" name="Google Shape;4205;p97"/>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206" name="Google Shape;4206;p97"/>
              <p:cNvGrpSpPr/>
              <p:nvPr/>
            </p:nvGrpSpPr>
            <p:grpSpPr>
              <a:xfrm>
                <a:off x="-1266231" y="2821088"/>
                <a:ext cx="3547638" cy="2365617"/>
                <a:chOff x="-1266231" y="2780188"/>
                <a:chExt cx="3547638" cy="2365617"/>
              </a:xfrm>
            </p:grpSpPr>
            <p:sp>
              <p:nvSpPr>
                <p:cNvPr id="4207" name="Google Shape;4207;p97"/>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97"/>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97"/>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97"/>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7"/>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7"/>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97"/>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7"/>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7"/>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7"/>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7"/>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7"/>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7"/>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7"/>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7"/>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7"/>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97"/>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97"/>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7"/>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7"/>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97"/>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97"/>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7"/>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97"/>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97"/>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97"/>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7"/>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7"/>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7"/>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7"/>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7"/>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97"/>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97"/>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7"/>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7"/>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7"/>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7"/>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7"/>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97"/>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97"/>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7"/>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7"/>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7"/>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7"/>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7"/>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97"/>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97"/>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7"/>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7"/>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7"/>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97"/>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97"/>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97"/>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97"/>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1" name="Google Shape;4261;p97"/>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97"/>
            <p:cNvGrpSpPr/>
            <p:nvPr/>
          </p:nvGrpSpPr>
          <p:grpSpPr>
            <a:xfrm>
              <a:off x="-1069884" y="667175"/>
              <a:ext cx="3234694" cy="2252997"/>
              <a:chOff x="5073841" y="1000275"/>
              <a:chExt cx="3234694" cy="2252997"/>
            </a:xfrm>
          </p:grpSpPr>
          <p:sp>
            <p:nvSpPr>
              <p:cNvPr id="4263" name="Google Shape;4263;p97"/>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7"/>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7"/>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66"/>
        <p:cNvGrpSpPr/>
        <p:nvPr/>
      </p:nvGrpSpPr>
      <p:grpSpPr>
        <a:xfrm>
          <a:off x="0" y="0"/>
          <a:ext cx="0" cy="0"/>
          <a:chOff x="0" y="0"/>
          <a:chExt cx="0" cy="0"/>
        </a:xfrm>
      </p:grpSpPr>
      <p:sp>
        <p:nvSpPr>
          <p:cNvPr id="4267" name="Google Shape;4267;p98"/>
          <p:cNvSpPr>
            <a:spLocks noGrp="1"/>
          </p:cNvSpPr>
          <p:nvPr>
            <p:ph type="pic" idx="2"/>
          </p:nvPr>
        </p:nvSpPr>
        <p:spPr>
          <a:xfrm>
            <a:off x="-13550" y="-3525"/>
            <a:ext cx="9157500" cy="5143500"/>
          </a:xfrm>
          <a:prstGeom prst="rect">
            <a:avLst/>
          </a:prstGeom>
          <a:noFill/>
          <a:ln>
            <a:noFill/>
          </a:ln>
        </p:spPr>
      </p:sp>
      <p:sp>
        <p:nvSpPr>
          <p:cNvPr id="4268" name="Google Shape;4268;p98"/>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269" name="Google Shape;4269;p98"/>
          <p:cNvGrpSpPr/>
          <p:nvPr/>
        </p:nvGrpSpPr>
        <p:grpSpPr>
          <a:xfrm>
            <a:off x="7253602" y="683900"/>
            <a:ext cx="2531246" cy="4477606"/>
            <a:chOff x="7253602" y="683900"/>
            <a:chExt cx="2531246" cy="4477606"/>
          </a:xfrm>
        </p:grpSpPr>
        <p:grpSp>
          <p:nvGrpSpPr>
            <p:cNvPr id="4270" name="Google Shape;4270;p98"/>
            <p:cNvGrpSpPr/>
            <p:nvPr/>
          </p:nvGrpSpPr>
          <p:grpSpPr>
            <a:xfrm>
              <a:off x="7253602" y="3944550"/>
              <a:ext cx="1606264" cy="1195426"/>
              <a:chOff x="5951675" y="3577056"/>
              <a:chExt cx="1387821" cy="1032855"/>
            </a:xfrm>
          </p:grpSpPr>
          <p:sp>
            <p:nvSpPr>
              <p:cNvPr id="4271" name="Google Shape;4271;p9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9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98"/>
            <p:cNvGrpSpPr/>
            <p:nvPr/>
          </p:nvGrpSpPr>
          <p:grpSpPr>
            <a:xfrm>
              <a:off x="7931091" y="683900"/>
              <a:ext cx="1853757" cy="4477606"/>
              <a:chOff x="7931091" y="683900"/>
              <a:chExt cx="1853757" cy="4477606"/>
            </a:xfrm>
          </p:grpSpPr>
          <p:grpSp>
            <p:nvGrpSpPr>
              <p:cNvPr id="4274" name="Google Shape;4274;p98"/>
              <p:cNvGrpSpPr/>
              <p:nvPr/>
            </p:nvGrpSpPr>
            <p:grpSpPr>
              <a:xfrm>
                <a:off x="7931091" y="2140708"/>
                <a:ext cx="1853757" cy="3020798"/>
                <a:chOff x="525125" y="1486050"/>
                <a:chExt cx="2124163" cy="3461439"/>
              </a:xfrm>
            </p:grpSpPr>
            <p:sp>
              <p:nvSpPr>
                <p:cNvPr id="4275" name="Google Shape;4275;p98"/>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98"/>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98"/>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98"/>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98"/>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98"/>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98"/>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8"/>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8"/>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8"/>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8"/>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8"/>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98"/>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98"/>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8"/>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98"/>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98"/>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98"/>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98"/>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98"/>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98"/>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98"/>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98"/>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98"/>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98"/>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98"/>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98"/>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98"/>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98"/>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98"/>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9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98"/>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98"/>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98"/>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9" name="Google Shape;4309;p98"/>
                <p:cNvGrpSpPr/>
                <p:nvPr/>
              </p:nvGrpSpPr>
              <p:grpSpPr>
                <a:xfrm>
                  <a:off x="973439" y="2819098"/>
                  <a:ext cx="174934" cy="130542"/>
                  <a:chOff x="2714005" y="3446776"/>
                  <a:chExt cx="330750" cy="246818"/>
                </a:xfrm>
              </p:grpSpPr>
              <p:sp>
                <p:nvSpPr>
                  <p:cNvPr id="4310" name="Google Shape;4310;p9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9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98"/>
                <p:cNvGrpSpPr/>
                <p:nvPr/>
              </p:nvGrpSpPr>
              <p:grpSpPr>
                <a:xfrm>
                  <a:off x="1640414" y="2819098"/>
                  <a:ext cx="174934" cy="130542"/>
                  <a:chOff x="2714005" y="3446776"/>
                  <a:chExt cx="330750" cy="246818"/>
                </a:xfrm>
              </p:grpSpPr>
              <p:sp>
                <p:nvSpPr>
                  <p:cNvPr id="4313" name="Google Shape;4313;p98"/>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8"/>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15" name="Google Shape;4315;p98"/>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16"/>
        <p:cNvGrpSpPr/>
        <p:nvPr/>
      </p:nvGrpSpPr>
      <p:grpSpPr>
        <a:xfrm>
          <a:off x="0" y="0"/>
          <a:ext cx="0" cy="0"/>
          <a:chOff x="0" y="0"/>
          <a:chExt cx="0" cy="0"/>
        </a:xfrm>
      </p:grpSpPr>
      <p:sp>
        <p:nvSpPr>
          <p:cNvPr id="4317" name="Google Shape;4317;p99"/>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318" name="Google Shape;4318;p99"/>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319" name="Google Shape;4319;p99"/>
          <p:cNvGrpSpPr/>
          <p:nvPr/>
        </p:nvGrpSpPr>
        <p:grpSpPr>
          <a:xfrm>
            <a:off x="8505100" y="-9175"/>
            <a:ext cx="259800" cy="5165400"/>
            <a:chOff x="375950" y="-9175"/>
            <a:chExt cx="259800" cy="5165400"/>
          </a:xfrm>
        </p:grpSpPr>
        <p:cxnSp>
          <p:nvCxnSpPr>
            <p:cNvPr id="4320" name="Google Shape;4320;p99"/>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4321" name="Google Shape;4321;p99"/>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322"/>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323"/>
        <p:cNvGrpSpPr/>
        <p:nvPr/>
      </p:nvGrpSpPr>
      <p:grpSpPr>
        <a:xfrm>
          <a:off x="0" y="0"/>
          <a:ext cx="0" cy="0"/>
          <a:chOff x="0" y="0"/>
          <a:chExt cx="0" cy="0"/>
        </a:xfrm>
      </p:grpSpPr>
      <p:sp>
        <p:nvSpPr>
          <p:cNvPr id="4324" name="Google Shape;4324;p10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25" name="Google Shape;4325;p101"/>
          <p:cNvSpPr txBox="1">
            <a:spLocks noGrp="1"/>
          </p:cNvSpPr>
          <p:nvPr>
            <p:ph type="title" idx="2" hasCustomPrompt="1"/>
          </p:nvPr>
        </p:nvSpPr>
        <p:spPr>
          <a:xfrm>
            <a:off x="7199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6" name="Google Shape;4326;p101"/>
          <p:cNvSpPr txBox="1">
            <a:spLocks noGrp="1"/>
          </p:cNvSpPr>
          <p:nvPr>
            <p:ph type="title" idx="3" hasCustomPrompt="1"/>
          </p:nvPr>
        </p:nvSpPr>
        <p:spPr>
          <a:xfrm>
            <a:off x="7199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7" name="Google Shape;4327;p101"/>
          <p:cNvSpPr txBox="1">
            <a:spLocks noGrp="1"/>
          </p:cNvSpPr>
          <p:nvPr>
            <p:ph type="title" idx="4" hasCustomPrompt="1"/>
          </p:nvPr>
        </p:nvSpPr>
        <p:spPr>
          <a:xfrm>
            <a:off x="256892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8" name="Google Shape;4328;p101"/>
          <p:cNvSpPr txBox="1">
            <a:spLocks noGrp="1"/>
          </p:cNvSpPr>
          <p:nvPr>
            <p:ph type="title" idx="5" hasCustomPrompt="1"/>
          </p:nvPr>
        </p:nvSpPr>
        <p:spPr>
          <a:xfrm>
            <a:off x="256892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9" name="Google Shape;4329;p101"/>
          <p:cNvSpPr txBox="1">
            <a:spLocks noGrp="1"/>
          </p:cNvSpPr>
          <p:nvPr>
            <p:ph type="title" idx="6" hasCustomPrompt="1"/>
          </p:nvPr>
        </p:nvSpPr>
        <p:spPr>
          <a:xfrm>
            <a:off x="4417875" y="1328472"/>
            <a:ext cx="734700" cy="60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0" name="Google Shape;4330;p101"/>
          <p:cNvSpPr txBox="1">
            <a:spLocks noGrp="1"/>
          </p:cNvSpPr>
          <p:nvPr>
            <p:ph type="title" idx="7" hasCustomPrompt="1"/>
          </p:nvPr>
        </p:nvSpPr>
        <p:spPr>
          <a:xfrm>
            <a:off x="4417875" y="2914302"/>
            <a:ext cx="734700" cy="5727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Raleway"/>
                <a:ea typeface="Raleway"/>
                <a:cs typeface="Raleway"/>
                <a:sym typeface="Ralew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1" name="Google Shape;4331;p101"/>
          <p:cNvSpPr txBox="1">
            <a:spLocks noGrp="1"/>
          </p:cNvSpPr>
          <p:nvPr>
            <p:ph type="subTitle" idx="1"/>
          </p:nvPr>
        </p:nvSpPr>
        <p:spPr>
          <a:xfrm>
            <a:off x="719975"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332" name="Google Shape;4332;p101"/>
          <p:cNvSpPr txBox="1">
            <a:spLocks noGrp="1"/>
          </p:cNvSpPr>
          <p:nvPr>
            <p:ph type="subTitle" idx="8"/>
          </p:nvPr>
        </p:nvSpPr>
        <p:spPr>
          <a:xfrm>
            <a:off x="2515497"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333" name="Google Shape;4333;p101"/>
          <p:cNvSpPr txBox="1">
            <a:spLocks noGrp="1"/>
          </p:cNvSpPr>
          <p:nvPr>
            <p:ph type="subTitle" idx="9"/>
          </p:nvPr>
        </p:nvSpPr>
        <p:spPr>
          <a:xfrm>
            <a:off x="4311019" y="198440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334" name="Google Shape;4334;p101"/>
          <p:cNvSpPr txBox="1">
            <a:spLocks noGrp="1"/>
          </p:cNvSpPr>
          <p:nvPr>
            <p:ph type="subTitle" idx="13"/>
          </p:nvPr>
        </p:nvSpPr>
        <p:spPr>
          <a:xfrm>
            <a:off x="719975"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335" name="Google Shape;4335;p101"/>
          <p:cNvSpPr txBox="1">
            <a:spLocks noGrp="1"/>
          </p:cNvSpPr>
          <p:nvPr>
            <p:ph type="subTitle" idx="14"/>
          </p:nvPr>
        </p:nvSpPr>
        <p:spPr>
          <a:xfrm>
            <a:off x="2515497"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336" name="Google Shape;4336;p101"/>
          <p:cNvSpPr txBox="1">
            <a:spLocks noGrp="1"/>
          </p:cNvSpPr>
          <p:nvPr>
            <p:ph type="subTitle" idx="15"/>
          </p:nvPr>
        </p:nvSpPr>
        <p:spPr>
          <a:xfrm>
            <a:off x="4311019" y="3570350"/>
            <a:ext cx="16458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cxnSp>
        <p:nvCxnSpPr>
          <p:cNvPr id="4337" name="Google Shape;4337;p10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4338" name="Google Shape;4338;p10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339"/>
        <p:cNvGrpSpPr/>
        <p:nvPr/>
      </p:nvGrpSpPr>
      <p:grpSpPr>
        <a:xfrm>
          <a:off x="0" y="0"/>
          <a:ext cx="0" cy="0"/>
          <a:chOff x="0" y="0"/>
          <a:chExt cx="0" cy="0"/>
        </a:xfrm>
      </p:grpSpPr>
      <p:sp>
        <p:nvSpPr>
          <p:cNvPr id="4340" name="Google Shape;4340;p102"/>
          <p:cNvSpPr txBox="1">
            <a:spLocks noGrp="1"/>
          </p:cNvSpPr>
          <p:nvPr>
            <p:ph type="subTitle" idx="1"/>
          </p:nvPr>
        </p:nvSpPr>
        <p:spPr>
          <a:xfrm>
            <a:off x="4169650" y="1922463"/>
            <a:ext cx="4259100" cy="21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4341" name="Google Shape;4341;p102"/>
          <p:cNvSpPr txBox="1">
            <a:spLocks noGrp="1"/>
          </p:cNvSpPr>
          <p:nvPr>
            <p:ph type="title"/>
          </p:nvPr>
        </p:nvSpPr>
        <p:spPr>
          <a:xfrm>
            <a:off x="4169650" y="849988"/>
            <a:ext cx="4259100" cy="122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342" name="Google Shape;4342;p102"/>
          <p:cNvGrpSpPr/>
          <p:nvPr/>
        </p:nvGrpSpPr>
        <p:grpSpPr>
          <a:xfrm>
            <a:off x="-262886" y="918517"/>
            <a:ext cx="1433705" cy="676669"/>
            <a:chOff x="8495614" y="797917"/>
            <a:chExt cx="1433705" cy="676669"/>
          </a:xfrm>
        </p:grpSpPr>
        <p:sp>
          <p:nvSpPr>
            <p:cNvPr id="4343" name="Google Shape;4343;p102"/>
            <p:cNvSpPr/>
            <p:nvPr/>
          </p:nvSpPr>
          <p:spPr>
            <a:xfrm>
              <a:off x="9327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02"/>
            <p:cNvSpPr/>
            <p:nvPr/>
          </p:nvSpPr>
          <p:spPr>
            <a:xfrm>
              <a:off x="8495614"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02"/>
          <p:cNvGrpSpPr/>
          <p:nvPr/>
        </p:nvGrpSpPr>
        <p:grpSpPr>
          <a:xfrm>
            <a:off x="5888695" y="3676475"/>
            <a:ext cx="4840606" cy="2456313"/>
            <a:chOff x="5888695" y="3676475"/>
            <a:chExt cx="4840606" cy="2456313"/>
          </a:xfrm>
        </p:grpSpPr>
        <p:grpSp>
          <p:nvGrpSpPr>
            <p:cNvPr id="4346" name="Google Shape;4346;p102"/>
            <p:cNvGrpSpPr/>
            <p:nvPr/>
          </p:nvGrpSpPr>
          <p:grpSpPr>
            <a:xfrm>
              <a:off x="5888695" y="4771761"/>
              <a:ext cx="1753484" cy="1361026"/>
              <a:chOff x="3654620" y="3548886"/>
              <a:chExt cx="1753484" cy="1361026"/>
            </a:xfrm>
          </p:grpSpPr>
          <p:sp>
            <p:nvSpPr>
              <p:cNvPr id="4347" name="Google Shape;4347;p102"/>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02"/>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02"/>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02"/>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02"/>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02"/>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02"/>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02"/>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02"/>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02"/>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02"/>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02"/>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02"/>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02"/>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02"/>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02"/>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02"/>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02"/>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02"/>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02"/>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02"/>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02"/>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02"/>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02"/>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02"/>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02"/>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02"/>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02"/>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02"/>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02"/>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02"/>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02"/>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02"/>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02"/>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02"/>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02"/>
            <p:cNvGrpSpPr/>
            <p:nvPr/>
          </p:nvGrpSpPr>
          <p:grpSpPr>
            <a:xfrm>
              <a:off x="7472370" y="4366034"/>
              <a:ext cx="3256931" cy="1519266"/>
              <a:chOff x="5835795" y="2345121"/>
              <a:chExt cx="3256931" cy="1519266"/>
            </a:xfrm>
          </p:grpSpPr>
          <p:sp>
            <p:nvSpPr>
              <p:cNvPr id="4383" name="Google Shape;4383;p102"/>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4" name="Google Shape;4384;p102"/>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02"/>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02"/>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02"/>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02"/>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02"/>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02"/>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02"/>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02"/>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02"/>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02"/>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02"/>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02"/>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02"/>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02"/>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02"/>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02"/>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02"/>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02"/>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02"/>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02"/>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02"/>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02"/>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02"/>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02"/>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02"/>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02"/>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02"/>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02"/>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02"/>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02"/>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02"/>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02"/>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02"/>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02"/>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02"/>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02"/>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02"/>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02"/>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02"/>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02"/>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02"/>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02"/>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02"/>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02"/>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02"/>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02"/>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02"/>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02"/>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02"/>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02"/>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02"/>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02"/>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02"/>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02"/>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02"/>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02"/>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02"/>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02"/>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02"/>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4" name="Google Shape;4444;p102"/>
            <p:cNvSpPr/>
            <p:nvPr/>
          </p:nvSpPr>
          <p:spPr>
            <a:xfrm>
              <a:off x="8246923" y="367647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445" name="Google Shape;4445;p102"/>
            <p:cNvGrpSpPr/>
            <p:nvPr/>
          </p:nvGrpSpPr>
          <p:grpSpPr>
            <a:xfrm>
              <a:off x="6803476" y="4706765"/>
              <a:ext cx="916239" cy="681891"/>
              <a:chOff x="5951675" y="3577056"/>
              <a:chExt cx="1387821" cy="1032855"/>
            </a:xfrm>
          </p:grpSpPr>
          <p:sp>
            <p:nvSpPr>
              <p:cNvPr id="4446" name="Google Shape;4446;p102"/>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0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48" name="Google Shape;4448;p102"/>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4449" name="Google Shape;4449;p102"/>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4450"/>
        <p:cNvGrpSpPr/>
        <p:nvPr/>
      </p:nvGrpSpPr>
      <p:grpSpPr>
        <a:xfrm>
          <a:off x="0" y="0"/>
          <a:ext cx="0" cy="0"/>
          <a:chOff x="0" y="0"/>
          <a:chExt cx="0" cy="0"/>
        </a:xfrm>
      </p:grpSpPr>
      <p:sp>
        <p:nvSpPr>
          <p:cNvPr id="4451" name="Google Shape;4451;p103"/>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4452" name="Google Shape;4452;p10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4453" name="Google Shape;4453;p10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4454" name="Google Shape;4454;p10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55" name="Google Shape;4455;p103"/>
          <p:cNvGrpSpPr/>
          <p:nvPr/>
        </p:nvGrpSpPr>
        <p:grpSpPr>
          <a:xfrm>
            <a:off x="8324959" y="918517"/>
            <a:ext cx="1108219" cy="676669"/>
            <a:chOff x="8662259" y="797917"/>
            <a:chExt cx="1108219" cy="676669"/>
          </a:xfrm>
        </p:grpSpPr>
        <p:sp>
          <p:nvSpPr>
            <p:cNvPr id="4456" name="Google Shape;4456;p103"/>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03"/>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text 2">
  <p:cSld name="CUSTOM_3_1">
    <p:spTree>
      <p:nvGrpSpPr>
        <p:cNvPr id="1" name="Shape 4458"/>
        <p:cNvGrpSpPr/>
        <p:nvPr/>
      </p:nvGrpSpPr>
      <p:grpSpPr>
        <a:xfrm>
          <a:off x="0" y="0"/>
          <a:ext cx="0" cy="0"/>
          <a:chOff x="0" y="0"/>
          <a:chExt cx="0" cy="0"/>
        </a:xfrm>
      </p:grpSpPr>
      <p:sp>
        <p:nvSpPr>
          <p:cNvPr id="4459" name="Google Shape;4459;p104"/>
          <p:cNvSpPr txBox="1">
            <a:spLocks noGrp="1"/>
          </p:cNvSpPr>
          <p:nvPr>
            <p:ph type="subTitle" idx="1"/>
          </p:nvPr>
        </p:nvSpPr>
        <p:spPr>
          <a:xfrm>
            <a:off x="715100" y="1017725"/>
            <a:ext cx="5154900" cy="28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4460" name="Google Shape;4460;p10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4461" name="Google Shape;4461;p10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4462" name="Google Shape;4462;p10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63" name="Google Shape;4463;p104"/>
          <p:cNvGrpSpPr/>
          <p:nvPr/>
        </p:nvGrpSpPr>
        <p:grpSpPr>
          <a:xfrm>
            <a:off x="7939901" y="817085"/>
            <a:ext cx="1409242" cy="535527"/>
            <a:chOff x="8277201" y="696485"/>
            <a:chExt cx="1409242" cy="535527"/>
          </a:xfrm>
        </p:grpSpPr>
        <p:sp>
          <p:nvSpPr>
            <p:cNvPr id="4464" name="Google Shape;4464;p104"/>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04"/>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theme" Target="../theme/theme4.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heme" Target="../theme/theme5.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theme" Target="../theme/theme6.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theme" Target="../theme/theme7.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theme" Target="../theme/theme8.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rtl="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288"/>
        <p:cNvGrpSpPr/>
        <p:nvPr/>
      </p:nvGrpSpPr>
      <p:grpSpPr>
        <a:xfrm>
          <a:off x="0" y="0"/>
          <a:ext cx="0" cy="0"/>
          <a:chOff x="0" y="0"/>
          <a:chExt cx="0" cy="0"/>
        </a:xfrm>
      </p:grpSpPr>
      <p:sp>
        <p:nvSpPr>
          <p:cNvPr id="1289" name="Google Shape;1289;p37"/>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1290" name="Google Shape;1290;p37"/>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rtl="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2526"/>
        <p:cNvGrpSpPr/>
        <p:nvPr/>
      </p:nvGrpSpPr>
      <p:grpSpPr>
        <a:xfrm>
          <a:off x="0" y="0"/>
          <a:ext cx="0" cy="0"/>
          <a:chOff x="0" y="0"/>
          <a:chExt cx="0" cy="0"/>
        </a:xfrm>
      </p:grpSpPr>
      <p:sp>
        <p:nvSpPr>
          <p:cNvPr id="2527" name="Google Shape;2527;p6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2528" name="Google Shape;2528;p6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rtl="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3803"/>
        <p:cNvGrpSpPr/>
        <p:nvPr/>
      </p:nvGrpSpPr>
      <p:grpSpPr>
        <a:xfrm>
          <a:off x="0" y="0"/>
          <a:ext cx="0" cy="0"/>
          <a:chOff x="0" y="0"/>
          <a:chExt cx="0" cy="0"/>
        </a:xfrm>
      </p:grpSpPr>
      <p:sp>
        <p:nvSpPr>
          <p:cNvPr id="3804" name="Google Shape;3804;p89"/>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3805" name="Google Shape;3805;p89"/>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rtl="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050"/>
        <p:cNvGrpSpPr/>
        <p:nvPr/>
      </p:nvGrpSpPr>
      <p:grpSpPr>
        <a:xfrm>
          <a:off x="0" y="0"/>
          <a:ext cx="0" cy="0"/>
          <a:chOff x="0" y="0"/>
          <a:chExt cx="0" cy="0"/>
        </a:xfrm>
      </p:grpSpPr>
      <p:sp>
        <p:nvSpPr>
          <p:cNvPr id="5051" name="Google Shape;5051;p115"/>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5052" name="Google Shape;5052;p115"/>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rtl="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6288"/>
        <p:cNvGrpSpPr/>
        <p:nvPr/>
      </p:nvGrpSpPr>
      <p:grpSpPr>
        <a:xfrm>
          <a:off x="0" y="0"/>
          <a:ext cx="0" cy="0"/>
          <a:chOff x="0" y="0"/>
          <a:chExt cx="0" cy="0"/>
        </a:xfrm>
      </p:grpSpPr>
      <p:sp>
        <p:nvSpPr>
          <p:cNvPr id="6289" name="Google Shape;6289;p139"/>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6290" name="Google Shape;6290;p139"/>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rtl="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7526"/>
        <p:cNvGrpSpPr/>
        <p:nvPr/>
      </p:nvGrpSpPr>
      <p:grpSpPr>
        <a:xfrm>
          <a:off x="0" y="0"/>
          <a:ext cx="0" cy="0"/>
          <a:chOff x="0" y="0"/>
          <a:chExt cx="0" cy="0"/>
        </a:xfrm>
      </p:grpSpPr>
      <p:sp>
        <p:nvSpPr>
          <p:cNvPr id="7527" name="Google Shape;7527;p163"/>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528" name="Google Shape;7528;p163"/>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rtl="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rtl="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hyperlink" Target="https://datausa.io/profile/geo/sullivan-county-mo#:~:text=Median%20household%20income%20in%20Sullivan%20County%2C%20MO%20is%20%2446%2C964" TargetMode="External"/><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95.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95.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9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9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9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9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95.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95.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5.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5.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95.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95.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95.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95.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95.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95.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95.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9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95.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95.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9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95.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95.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95.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95.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95.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95.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95.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95.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9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8" Type="http://schemas.openxmlformats.org/officeDocument/2006/relationships/hyperlink" Target="https://dividendsdiversify.com/why-is-living-in-tennessee-so-cheap/" TargetMode="External"/><Relationship Id="rId3" Type="http://schemas.openxmlformats.org/officeDocument/2006/relationships/hyperlink" Target="https://www.kaggle.com/datasets/asaniczka/us-cost-of-living-dataset-3171-counties/data" TargetMode="External"/><Relationship Id="rId7" Type="http://schemas.openxmlformats.org/officeDocument/2006/relationships/hyperlink" Target="https://www.linkedin.com/pulse/why-land-so-cheap-arkansas-mazino-oyolo/" TargetMode="External"/><Relationship Id="rId2" Type="http://schemas.openxmlformats.org/officeDocument/2006/relationships/notesSlide" Target="../notesSlides/notesSlide59.xml"/><Relationship Id="rId1" Type="http://schemas.openxmlformats.org/officeDocument/2006/relationships/slideLayout" Target="../slideLayouts/slideLayout62.xml"/><Relationship Id="rId6" Type="http://schemas.openxmlformats.org/officeDocument/2006/relationships/hyperlink" Target="https://www.clarionledger.com/story/news/2016/08/05/100-worth-more-mississippi-than-rest-us/88292510/#:~:text=%E2%80%9CThere's%20pretty%20much%20no%20place,cheaper%20general%20price%20of%20goods.%E2%80%9D" TargetMode="External"/><Relationship Id="rId5" Type="http://schemas.openxmlformats.org/officeDocument/2006/relationships/hyperlink" Target="https://texasview.org/why-texas-is-so-cheap/" TargetMode="External"/><Relationship Id="rId10" Type="http://schemas.openxmlformats.org/officeDocument/2006/relationships/hyperlink" Target="https://taxfoundation.org/data/all/federal/most-expensive-us-cities-and-metropolitan-areas-2020/" TargetMode="External"/><Relationship Id="rId4" Type="http://schemas.openxmlformats.org/officeDocument/2006/relationships/hyperlink" Target="https://datausa.io/profile/geo/sullivan-county-mo#:~:text=Median%20household%20income%20in%20Sullivan%20County%2C%20MO%20is%20%2446%2C964" TargetMode="External"/><Relationship Id="rId9" Type="http://schemas.openxmlformats.org/officeDocument/2006/relationships/hyperlink" Target="https://www.boydteam.com/blog/what-makes-cost-living-so-low-south-carolina/#:~:text=This%20is%20the%20result%20of,per%20gallon%20in%20gas%20tax"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5.xml"/></Relationships>
</file>

<file path=ppt/slides/_rels/slide60.xml.rels><?xml version="1.0" encoding="UTF-8" standalone="yes"?>
<Relationships xmlns="http://schemas.openxmlformats.org/package/2006/relationships"><Relationship Id="rId8" Type="http://schemas.openxmlformats.org/officeDocument/2006/relationships/hyperlink" Target="https://dividendsdiversify.com/why-is-living-in-tennessee-so-cheap/" TargetMode="External"/><Relationship Id="rId3" Type="http://schemas.openxmlformats.org/officeDocument/2006/relationships/hyperlink" Target="https://www.unbiased.com/discover/banking/what-is-the-cost-of-living-in-mississippi" TargetMode="External"/><Relationship Id="rId7" Type="http://schemas.openxmlformats.org/officeDocument/2006/relationships/hyperlink" Target="https://smartasset.com/taxes/south-carolina-property-tax-calculator#:~:text=South%20Carolina%20Property%20Taxes,-Photo%20credit%3A%20%C2%A9&amp;text=If%20you're%20buying%20a,property%20tax%20payment%20of%20%24%20980" TargetMode="External"/><Relationship Id="rId2" Type="http://schemas.openxmlformats.org/officeDocument/2006/relationships/notesSlide" Target="../notesSlides/notesSlide60.xml"/><Relationship Id="rId1" Type="http://schemas.openxmlformats.org/officeDocument/2006/relationships/slideLayout" Target="../slideLayouts/slideLayout62.xml"/><Relationship Id="rId6" Type="http://schemas.openxmlformats.org/officeDocument/2006/relationships/hyperlink" Target="https://celadonliving.com/cost-of-living-in-south-carolina/#:~:text=Taxes%20are%20lower%20in%20South,the%20lowest%20in%20the%20country" TargetMode="External"/><Relationship Id="rId5" Type="http://schemas.openxmlformats.org/officeDocument/2006/relationships/hyperlink" Target="https://www.arkansasedc.com/news-events/arkansas-inc-blog/post/active-blogs/2023/01/11/arkansas-named-2-most-affordable-state-to-live-in-u.s" TargetMode="External"/><Relationship Id="rId4" Type="http://schemas.openxmlformats.org/officeDocument/2006/relationships/hyperlink" Target="https://medium.com/@mazinooyolo/why-is-land-so-cheap-in-arkansas-f438e56d25be#:~:text=The%20median%20household%20income%20in,population%20lives%20in%20rural%20areas" TargetMode="External"/><Relationship Id="rId9" Type="http://schemas.openxmlformats.org/officeDocument/2006/relationships/hyperlink" Target="https://www.texasrealestatesource.com/blog/why-texas-is-a-cheap-place-to-live/#:~:text=Comparing%20to%20Other%20States,and%20relatively%20inexpensive%20housing%20option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asaniczka/us-cost-of-living-dataset-3171-counties" TargetMode="External"/><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67"/>
        <p:cNvGrpSpPr/>
        <p:nvPr/>
      </p:nvGrpSpPr>
      <p:grpSpPr>
        <a:xfrm>
          <a:off x="0" y="0"/>
          <a:ext cx="0" cy="0"/>
          <a:chOff x="0" y="0"/>
          <a:chExt cx="0" cy="0"/>
        </a:xfrm>
      </p:grpSpPr>
      <p:sp>
        <p:nvSpPr>
          <p:cNvPr id="8768" name="Google Shape;8768;p187"/>
          <p:cNvSpPr txBox="1">
            <a:spLocks noGrp="1"/>
          </p:cNvSpPr>
          <p:nvPr>
            <p:ph type="ctrTitle"/>
          </p:nvPr>
        </p:nvSpPr>
        <p:spPr>
          <a:xfrm>
            <a:off x="715225" y="659850"/>
            <a:ext cx="4518600" cy="23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100" dirty="0"/>
              <a:t>Cost of Living in the United States (2023)</a:t>
            </a:r>
            <a:endParaRPr sz="5100" dirty="0"/>
          </a:p>
        </p:txBody>
      </p:sp>
      <p:sp>
        <p:nvSpPr>
          <p:cNvPr id="8770" name="Google Shape;8770;p187"/>
          <p:cNvSpPr/>
          <p:nvPr/>
        </p:nvSpPr>
        <p:spPr>
          <a:xfrm flipH="1">
            <a:off x="4474564"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8771" name="Google Shape;8771;p187"/>
          <p:cNvGrpSpPr/>
          <p:nvPr/>
        </p:nvGrpSpPr>
        <p:grpSpPr>
          <a:xfrm>
            <a:off x="5619422" y="-328375"/>
            <a:ext cx="3897620" cy="1959215"/>
            <a:chOff x="5619422" y="1000275"/>
            <a:chExt cx="3897620" cy="1959215"/>
          </a:xfrm>
        </p:grpSpPr>
        <p:sp>
          <p:nvSpPr>
            <p:cNvPr id="8772" name="Google Shape;8772;p187"/>
            <p:cNvSpPr/>
            <p:nvPr/>
          </p:nvSpPr>
          <p:spPr>
            <a:xfrm>
              <a:off x="8101616" y="257916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87"/>
            <p:cNvSpPr/>
            <p:nvPr/>
          </p:nvSpPr>
          <p:spPr>
            <a:xfrm>
              <a:off x="5619422" y="2205395"/>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87"/>
            <p:cNvSpPr/>
            <p:nvPr/>
          </p:nvSpPr>
          <p:spPr>
            <a:xfrm>
              <a:off x="8139346"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87"/>
          <p:cNvGrpSpPr/>
          <p:nvPr/>
        </p:nvGrpSpPr>
        <p:grpSpPr>
          <a:xfrm>
            <a:off x="5402544" y="2780188"/>
            <a:ext cx="4294670" cy="2375962"/>
            <a:chOff x="5402544" y="2780188"/>
            <a:chExt cx="4294670" cy="2375962"/>
          </a:xfrm>
        </p:grpSpPr>
        <p:sp>
          <p:nvSpPr>
            <p:cNvPr id="8776" name="Google Shape;8776;p187"/>
            <p:cNvSpPr/>
            <p:nvPr/>
          </p:nvSpPr>
          <p:spPr>
            <a:xfrm>
              <a:off x="5462997" y="4340882"/>
              <a:ext cx="775024" cy="804920"/>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87"/>
            <p:cNvSpPr/>
            <p:nvPr/>
          </p:nvSpPr>
          <p:spPr>
            <a:xfrm>
              <a:off x="5402544" y="3860928"/>
              <a:ext cx="815791" cy="480028"/>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87"/>
            <p:cNvSpPr/>
            <p:nvPr/>
          </p:nvSpPr>
          <p:spPr>
            <a:xfrm>
              <a:off x="5639214" y="4577480"/>
              <a:ext cx="445872" cy="322982"/>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87"/>
            <p:cNvSpPr/>
            <p:nvPr/>
          </p:nvSpPr>
          <p:spPr>
            <a:xfrm>
              <a:off x="5669624" y="4577480"/>
              <a:ext cx="415461" cy="322982"/>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87"/>
            <p:cNvSpPr/>
            <p:nvPr/>
          </p:nvSpPr>
          <p:spPr>
            <a:xfrm>
              <a:off x="5669624" y="4577480"/>
              <a:ext cx="21302" cy="322982"/>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87"/>
            <p:cNvSpPr/>
            <p:nvPr/>
          </p:nvSpPr>
          <p:spPr>
            <a:xfrm>
              <a:off x="5669624" y="4728356"/>
              <a:ext cx="415461" cy="19172"/>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87"/>
            <p:cNvSpPr/>
            <p:nvPr/>
          </p:nvSpPr>
          <p:spPr>
            <a:xfrm>
              <a:off x="5867511" y="4577480"/>
              <a:ext cx="19686" cy="322982"/>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87"/>
            <p:cNvSpPr/>
            <p:nvPr/>
          </p:nvSpPr>
          <p:spPr>
            <a:xfrm>
              <a:off x="5921279" y="4616778"/>
              <a:ext cx="75438" cy="81682"/>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87"/>
            <p:cNvSpPr/>
            <p:nvPr/>
          </p:nvSpPr>
          <p:spPr>
            <a:xfrm>
              <a:off x="5972918" y="4612591"/>
              <a:ext cx="75512" cy="81241"/>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87"/>
            <p:cNvSpPr/>
            <p:nvPr/>
          </p:nvSpPr>
          <p:spPr>
            <a:xfrm>
              <a:off x="5757990" y="4780509"/>
              <a:ext cx="74998" cy="81168"/>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187"/>
            <p:cNvSpPr/>
            <p:nvPr/>
          </p:nvSpPr>
          <p:spPr>
            <a:xfrm>
              <a:off x="7156930"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87"/>
            <p:cNvSpPr/>
            <p:nvPr/>
          </p:nvSpPr>
          <p:spPr>
            <a:xfrm>
              <a:off x="6218329"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87"/>
            <p:cNvSpPr/>
            <p:nvPr/>
          </p:nvSpPr>
          <p:spPr>
            <a:xfrm>
              <a:off x="6496207"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87"/>
            <p:cNvSpPr/>
            <p:nvPr/>
          </p:nvSpPr>
          <p:spPr>
            <a:xfrm>
              <a:off x="6524120"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87"/>
            <p:cNvSpPr/>
            <p:nvPr/>
          </p:nvSpPr>
          <p:spPr>
            <a:xfrm>
              <a:off x="6547919"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87"/>
            <p:cNvSpPr/>
            <p:nvPr/>
          </p:nvSpPr>
          <p:spPr>
            <a:xfrm>
              <a:off x="6636212"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87"/>
            <p:cNvSpPr/>
            <p:nvPr/>
          </p:nvSpPr>
          <p:spPr>
            <a:xfrm>
              <a:off x="614957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87"/>
            <p:cNvSpPr/>
            <p:nvPr/>
          </p:nvSpPr>
          <p:spPr>
            <a:xfrm>
              <a:off x="7139889"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87"/>
            <p:cNvSpPr/>
            <p:nvPr/>
          </p:nvSpPr>
          <p:spPr>
            <a:xfrm>
              <a:off x="6177488"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87"/>
            <p:cNvSpPr/>
            <p:nvPr/>
          </p:nvSpPr>
          <p:spPr>
            <a:xfrm>
              <a:off x="7180730"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87"/>
            <p:cNvSpPr/>
            <p:nvPr/>
          </p:nvSpPr>
          <p:spPr>
            <a:xfrm>
              <a:off x="7031911"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87"/>
            <p:cNvSpPr/>
            <p:nvPr/>
          </p:nvSpPr>
          <p:spPr>
            <a:xfrm>
              <a:off x="7014869"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87"/>
            <p:cNvSpPr/>
            <p:nvPr/>
          </p:nvSpPr>
          <p:spPr>
            <a:xfrm>
              <a:off x="7167802"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87"/>
            <p:cNvSpPr/>
            <p:nvPr/>
          </p:nvSpPr>
          <p:spPr>
            <a:xfrm>
              <a:off x="7992328"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87"/>
            <p:cNvSpPr/>
            <p:nvPr/>
          </p:nvSpPr>
          <p:spPr>
            <a:xfrm>
              <a:off x="7768071"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87"/>
            <p:cNvSpPr/>
            <p:nvPr/>
          </p:nvSpPr>
          <p:spPr>
            <a:xfrm>
              <a:off x="7626010"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87"/>
            <p:cNvSpPr/>
            <p:nvPr/>
          </p:nvSpPr>
          <p:spPr>
            <a:xfrm>
              <a:off x="7626010"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87"/>
            <p:cNvSpPr/>
            <p:nvPr/>
          </p:nvSpPr>
          <p:spPr>
            <a:xfrm>
              <a:off x="7626010"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87"/>
            <p:cNvSpPr/>
            <p:nvPr/>
          </p:nvSpPr>
          <p:spPr>
            <a:xfrm>
              <a:off x="8192271"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87"/>
            <p:cNvSpPr/>
            <p:nvPr/>
          </p:nvSpPr>
          <p:spPr>
            <a:xfrm>
              <a:off x="7626010"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87"/>
            <p:cNvSpPr/>
            <p:nvPr/>
          </p:nvSpPr>
          <p:spPr>
            <a:xfrm>
              <a:off x="8080106"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87"/>
            <p:cNvSpPr/>
            <p:nvPr/>
          </p:nvSpPr>
          <p:spPr>
            <a:xfrm>
              <a:off x="8080106"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87"/>
            <p:cNvSpPr/>
            <p:nvPr/>
          </p:nvSpPr>
          <p:spPr>
            <a:xfrm>
              <a:off x="8134389"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87"/>
            <p:cNvSpPr/>
            <p:nvPr/>
          </p:nvSpPr>
          <p:spPr>
            <a:xfrm>
              <a:off x="8127631"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87"/>
            <p:cNvSpPr/>
            <p:nvPr/>
          </p:nvSpPr>
          <p:spPr>
            <a:xfrm>
              <a:off x="7331091"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87"/>
            <p:cNvSpPr/>
            <p:nvPr/>
          </p:nvSpPr>
          <p:spPr>
            <a:xfrm>
              <a:off x="7331091"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87"/>
            <p:cNvSpPr/>
            <p:nvPr/>
          </p:nvSpPr>
          <p:spPr>
            <a:xfrm>
              <a:off x="7555274"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87"/>
            <p:cNvSpPr/>
            <p:nvPr/>
          </p:nvSpPr>
          <p:spPr>
            <a:xfrm>
              <a:off x="777894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87"/>
            <p:cNvSpPr/>
            <p:nvPr/>
          </p:nvSpPr>
          <p:spPr>
            <a:xfrm>
              <a:off x="7331091"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87"/>
            <p:cNvSpPr/>
            <p:nvPr/>
          </p:nvSpPr>
          <p:spPr>
            <a:xfrm>
              <a:off x="737237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87"/>
            <p:cNvSpPr/>
            <p:nvPr/>
          </p:nvSpPr>
          <p:spPr>
            <a:xfrm>
              <a:off x="7434368"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87"/>
            <p:cNvSpPr/>
            <p:nvPr/>
          </p:nvSpPr>
          <p:spPr>
            <a:xfrm>
              <a:off x="7645696"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87"/>
            <p:cNvSpPr/>
            <p:nvPr/>
          </p:nvSpPr>
          <p:spPr>
            <a:xfrm>
              <a:off x="6534695"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87"/>
            <p:cNvSpPr/>
            <p:nvPr/>
          </p:nvSpPr>
          <p:spPr>
            <a:xfrm>
              <a:off x="6571645"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87"/>
            <p:cNvSpPr/>
            <p:nvPr/>
          </p:nvSpPr>
          <p:spPr>
            <a:xfrm>
              <a:off x="6610429"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87"/>
            <p:cNvSpPr/>
            <p:nvPr/>
          </p:nvSpPr>
          <p:spPr>
            <a:xfrm>
              <a:off x="6500394"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87"/>
            <p:cNvSpPr/>
            <p:nvPr/>
          </p:nvSpPr>
          <p:spPr>
            <a:xfrm>
              <a:off x="6537048"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87"/>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87"/>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87"/>
            <p:cNvSpPr/>
            <p:nvPr/>
          </p:nvSpPr>
          <p:spPr>
            <a:xfrm>
              <a:off x="65024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87"/>
            <p:cNvSpPr/>
            <p:nvPr/>
          </p:nvSpPr>
          <p:spPr>
            <a:xfrm>
              <a:off x="6797371"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87"/>
            <p:cNvSpPr/>
            <p:nvPr/>
          </p:nvSpPr>
          <p:spPr>
            <a:xfrm>
              <a:off x="7970585"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87"/>
            <p:cNvSpPr/>
            <p:nvPr/>
          </p:nvSpPr>
          <p:spPr>
            <a:xfrm>
              <a:off x="8717617"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87"/>
            <p:cNvSpPr/>
            <p:nvPr/>
          </p:nvSpPr>
          <p:spPr>
            <a:xfrm>
              <a:off x="8872606"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87"/>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87"/>
            <p:cNvSpPr/>
            <p:nvPr/>
          </p:nvSpPr>
          <p:spPr>
            <a:xfrm>
              <a:off x="869176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87"/>
            <p:cNvSpPr/>
            <p:nvPr/>
          </p:nvSpPr>
          <p:spPr>
            <a:xfrm>
              <a:off x="8125574"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87"/>
            <p:cNvSpPr/>
            <p:nvPr/>
          </p:nvSpPr>
          <p:spPr>
            <a:xfrm>
              <a:off x="8160171"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87"/>
            <p:cNvSpPr/>
            <p:nvPr/>
          </p:nvSpPr>
          <p:spPr>
            <a:xfrm>
              <a:off x="823098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87"/>
            <p:cNvSpPr/>
            <p:nvPr/>
          </p:nvSpPr>
          <p:spPr>
            <a:xfrm>
              <a:off x="829760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87"/>
            <p:cNvSpPr/>
            <p:nvPr/>
          </p:nvSpPr>
          <p:spPr>
            <a:xfrm>
              <a:off x="9455835"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87"/>
            <p:cNvSpPr/>
            <p:nvPr/>
          </p:nvSpPr>
          <p:spPr>
            <a:xfrm>
              <a:off x="7341889"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87"/>
            <p:cNvSpPr/>
            <p:nvPr/>
          </p:nvSpPr>
          <p:spPr>
            <a:xfrm>
              <a:off x="7341889"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87"/>
            <p:cNvSpPr/>
            <p:nvPr/>
          </p:nvSpPr>
          <p:spPr>
            <a:xfrm>
              <a:off x="7561444"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87"/>
            <p:cNvSpPr/>
            <p:nvPr/>
          </p:nvSpPr>
          <p:spPr>
            <a:xfrm>
              <a:off x="7776886"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87"/>
            <p:cNvSpPr/>
            <p:nvPr/>
          </p:nvSpPr>
          <p:spPr>
            <a:xfrm>
              <a:off x="7341889"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87"/>
            <p:cNvSpPr/>
            <p:nvPr/>
          </p:nvSpPr>
          <p:spPr>
            <a:xfrm>
              <a:off x="740851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87"/>
            <p:cNvSpPr/>
            <p:nvPr/>
          </p:nvSpPr>
          <p:spPr>
            <a:xfrm>
              <a:off x="7669422"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87"/>
            <p:cNvSpPr/>
            <p:nvPr/>
          </p:nvSpPr>
          <p:spPr>
            <a:xfrm>
              <a:off x="7619840"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87"/>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187"/>
          <p:cNvGrpSpPr/>
          <p:nvPr/>
        </p:nvGrpSpPr>
        <p:grpSpPr>
          <a:xfrm>
            <a:off x="8452596" y="4507047"/>
            <a:ext cx="1383032" cy="639647"/>
            <a:chOff x="5951675" y="3577056"/>
            <a:chExt cx="2233218" cy="1032855"/>
          </a:xfrm>
        </p:grpSpPr>
        <p:sp>
          <p:nvSpPr>
            <p:cNvPr id="8847" name="Google Shape;8847;p18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87"/>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8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0" name="Google Shape;8850;p187"/>
          <p:cNvSpPr/>
          <p:nvPr/>
        </p:nvSpPr>
        <p:spPr>
          <a:xfrm>
            <a:off x="6928050" y="13233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FD672DB2-C6F4-0007-FEA1-46D1D29B6692}"/>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214"/>
        <p:cNvGrpSpPr/>
        <p:nvPr/>
      </p:nvGrpSpPr>
      <p:grpSpPr>
        <a:xfrm>
          <a:off x="0" y="0"/>
          <a:ext cx="0" cy="0"/>
          <a:chOff x="0" y="0"/>
          <a:chExt cx="0" cy="0"/>
        </a:xfrm>
      </p:grpSpPr>
      <p:grpSp>
        <p:nvGrpSpPr>
          <p:cNvPr id="9215" name="Google Shape;9215;p195"/>
          <p:cNvGrpSpPr/>
          <p:nvPr/>
        </p:nvGrpSpPr>
        <p:grpSpPr>
          <a:xfrm>
            <a:off x="8229646" y="3183594"/>
            <a:ext cx="1038447" cy="2176554"/>
            <a:chOff x="2106350" y="2477950"/>
            <a:chExt cx="872425" cy="1828576"/>
          </a:xfrm>
        </p:grpSpPr>
        <p:sp>
          <p:nvSpPr>
            <p:cNvPr id="9216" name="Google Shape;9216;p195"/>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95"/>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195"/>
          <p:cNvGrpSpPr/>
          <p:nvPr/>
        </p:nvGrpSpPr>
        <p:grpSpPr>
          <a:xfrm>
            <a:off x="8084918" y="4138811"/>
            <a:ext cx="755602" cy="1299808"/>
            <a:chOff x="5609750" y="3138575"/>
            <a:chExt cx="634800" cy="1092000"/>
          </a:xfrm>
        </p:grpSpPr>
        <p:sp>
          <p:nvSpPr>
            <p:cNvPr id="9219" name="Google Shape;9219;p195"/>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95"/>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1" name="Google Shape;9221;p195"/>
          <p:cNvSpPr/>
          <p:nvPr/>
        </p:nvSpPr>
        <p:spPr>
          <a:xfrm>
            <a:off x="1313175" y="1878150"/>
            <a:ext cx="693600" cy="69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ira Sans Extra Condensed"/>
                <a:ea typeface="Fira Sans Extra Condensed"/>
                <a:cs typeface="Fira Sans Extra Condensed"/>
                <a:sym typeface="Fira Sans Extra Condensed"/>
              </a:rPr>
              <a:t>01</a:t>
            </a:r>
            <a:endParaRPr sz="2000" b="1">
              <a:solidFill>
                <a:srgbClr val="FFFFFF"/>
              </a:solidFill>
              <a:latin typeface="Fira Sans Extra Condensed"/>
              <a:ea typeface="Fira Sans Extra Condensed"/>
              <a:cs typeface="Fira Sans Extra Condensed"/>
              <a:sym typeface="Fira Sans Extra Condensed"/>
            </a:endParaRPr>
          </a:p>
        </p:txBody>
      </p:sp>
      <p:sp>
        <p:nvSpPr>
          <p:cNvPr id="9222" name="Google Shape;9222;p195"/>
          <p:cNvSpPr txBox="1"/>
          <p:nvPr/>
        </p:nvSpPr>
        <p:spPr>
          <a:xfrm>
            <a:off x="1060725" y="2651900"/>
            <a:ext cx="1198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Data Constraints</a:t>
            </a:r>
            <a:endParaRPr b="1">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b="1">
              <a:latin typeface="Fira Sans Extra Condensed"/>
              <a:ea typeface="Fira Sans Extra Condensed"/>
              <a:cs typeface="Fira Sans Extra Condensed"/>
              <a:sym typeface="Fira Sans Extra Condensed"/>
            </a:endParaRPr>
          </a:p>
        </p:txBody>
      </p:sp>
      <p:cxnSp>
        <p:nvCxnSpPr>
          <p:cNvPr id="9223" name="Google Shape;9223;p195"/>
          <p:cNvCxnSpPr/>
          <p:nvPr/>
        </p:nvCxnSpPr>
        <p:spPr>
          <a:xfrm rot="10800000" flipH="1">
            <a:off x="2071775" y="2221350"/>
            <a:ext cx="1071000" cy="7200"/>
          </a:xfrm>
          <a:prstGeom prst="straightConnector1">
            <a:avLst/>
          </a:prstGeom>
          <a:noFill/>
          <a:ln w="9525" cap="flat" cmpd="sng">
            <a:solidFill>
              <a:schemeClr val="lt2"/>
            </a:solidFill>
            <a:prstDash val="solid"/>
            <a:round/>
            <a:headEnd type="none" w="med" len="med"/>
            <a:tailEnd type="triangle" w="med" len="med"/>
          </a:ln>
        </p:spPr>
      </p:cxnSp>
      <p:sp>
        <p:nvSpPr>
          <p:cNvPr id="9224" name="Google Shape;9224;p195"/>
          <p:cNvSpPr/>
          <p:nvPr/>
        </p:nvSpPr>
        <p:spPr>
          <a:xfrm>
            <a:off x="3222325" y="1878149"/>
            <a:ext cx="693600" cy="693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ira Sans Extra Condensed"/>
                <a:ea typeface="Fira Sans Extra Condensed"/>
                <a:cs typeface="Fira Sans Extra Condensed"/>
                <a:sym typeface="Fira Sans Extra Condensed"/>
              </a:rPr>
              <a:t>02</a:t>
            </a:r>
            <a:endParaRPr sz="2000" b="1">
              <a:solidFill>
                <a:srgbClr val="FFFFFF"/>
              </a:solidFill>
              <a:latin typeface="Fira Sans Extra Condensed"/>
              <a:ea typeface="Fira Sans Extra Condensed"/>
              <a:cs typeface="Fira Sans Extra Condensed"/>
              <a:sym typeface="Fira Sans Extra Condensed"/>
            </a:endParaRPr>
          </a:p>
        </p:txBody>
      </p:sp>
      <p:sp>
        <p:nvSpPr>
          <p:cNvPr id="9225" name="Google Shape;9225;p195"/>
          <p:cNvSpPr txBox="1"/>
          <p:nvPr/>
        </p:nvSpPr>
        <p:spPr>
          <a:xfrm>
            <a:off x="2771275" y="2651900"/>
            <a:ext cx="1595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Text and Categorical Data Problems</a:t>
            </a:r>
            <a:endParaRPr b="1">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b="1">
              <a:latin typeface="Fira Sans Extra Condensed"/>
              <a:ea typeface="Fira Sans Extra Condensed"/>
              <a:cs typeface="Fira Sans Extra Condensed"/>
              <a:sym typeface="Fira Sans Extra Condensed"/>
            </a:endParaRPr>
          </a:p>
        </p:txBody>
      </p:sp>
      <p:sp>
        <p:nvSpPr>
          <p:cNvPr id="9226" name="Google Shape;9226;p195"/>
          <p:cNvSpPr/>
          <p:nvPr/>
        </p:nvSpPr>
        <p:spPr>
          <a:xfrm>
            <a:off x="5146013" y="1878150"/>
            <a:ext cx="693600" cy="693600"/>
          </a:xfrm>
          <a:prstGeom prst="ellipse">
            <a:avLst/>
          </a:prstGeom>
          <a:solidFill>
            <a:srgbClr val="A315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ira Sans Extra Condensed"/>
                <a:ea typeface="Fira Sans Extra Condensed"/>
                <a:cs typeface="Fira Sans Extra Condensed"/>
                <a:sym typeface="Fira Sans Extra Condensed"/>
              </a:rPr>
              <a:t>03</a:t>
            </a:r>
            <a:endParaRPr sz="2000" b="1">
              <a:solidFill>
                <a:srgbClr val="FFFFFF"/>
              </a:solidFill>
              <a:latin typeface="Fira Sans Extra Condensed"/>
              <a:ea typeface="Fira Sans Extra Condensed"/>
              <a:cs typeface="Fira Sans Extra Condensed"/>
              <a:sym typeface="Fira Sans Extra Condensed"/>
            </a:endParaRPr>
          </a:p>
        </p:txBody>
      </p:sp>
      <p:cxnSp>
        <p:nvCxnSpPr>
          <p:cNvPr id="9227" name="Google Shape;9227;p195"/>
          <p:cNvCxnSpPr/>
          <p:nvPr/>
        </p:nvCxnSpPr>
        <p:spPr>
          <a:xfrm rot="10800000" flipH="1">
            <a:off x="3995463" y="2221350"/>
            <a:ext cx="1071000" cy="7200"/>
          </a:xfrm>
          <a:prstGeom prst="straightConnector1">
            <a:avLst/>
          </a:prstGeom>
          <a:noFill/>
          <a:ln w="9525" cap="flat" cmpd="sng">
            <a:solidFill>
              <a:schemeClr val="lt1"/>
            </a:solidFill>
            <a:prstDash val="solid"/>
            <a:round/>
            <a:headEnd type="none" w="med" len="med"/>
            <a:tailEnd type="triangle" w="med" len="med"/>
          </a:ln>
        </p:spPr>
      </p:cxnSp>
      <p:cxnSp>
        <p:nvCxnSpPr>
          <p:cNvPr id="9228" name="Google Shape;9228;p195"/>
          <p:cNvCxnSpPr/>
          <p:nvPr/>
        </p:nvCxnSpPr>
        <p:spPr>
          <a:xfrm rot="10800000" flipH="1">
            <a:off x="5899150" y="2221350"/>
            <a:ext cx="1071000" cy="7200"/>
          </a:xfrm>
          <a:prstGeom prst="straightConnector1">
            <a:avLst/>
          </a:prstGeom>
          <a:noFill/>
          <a:ln w="9525" cap="flat" cmpd="sng">
            <a:solidFill>
              <a:srgbClr val="A31515"/>
            </a:solidFill>
            <a:prstDash val="solid"/>
            <a:round/>
            <a:headEnd type="none" w="med" len="med"/>
            <a:tailEnd type="triangle" w="med" len="med"/>
          </a:ln>
        </p:spPr>
      </p:cxnSp>
      <p:sp>
        <p:nvSpPr>
          <p:cNvPr id="9229" name="Google Shape;9229;p195"/>
          <p:cNvSpPr txBox="1"/>
          <p:nvPr/>
        </p:nvSpPr>
        <p:spPr>
          <a:xfrm>
            <a:off x="4676825" y="2651900"/>
            <a:ext cx="1632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Data Uniformity Problems</a:t>
            </a:r>
            <a:endParaRPr b="1">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b="1">
              <a:latin typeface="Fira Sans Extra Condensed"/>
              <a:ea typeface="Fira Sans Extra Condensed"/>
              <a:cs typeface="Fira Sans Extra Condensed"/>
              <a:sym typeface="Fira Sans Extra Condensed"/>
            </a:endParaRPr>
          </a:p>
        </p:txBody>
      </p:sp>
      <p:sp>
        <p:nvSpPr>
          <p:cNvPr id="9230" name="Google Shape;9230;p195"/>
          <p:cNvSpPr/>
          <p:nvPr/>
        </p:nvSpPr>
        <p:spPr>
          <a:xfrm>
            <a:off x="7029675" y="1878150"/>
            <a:ext cx="693600" cy="69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ira Sans Extra Condensed"/>
                <a:ea typeface="Fira Sans Extra Condensed"/>
                <a:cs typeface="Fira Sans Extra Condensed"/>
                <a:sym typeface="Fira Sans Extra Condensed"/>
              </a:rPr>
              <a:t>04</a:t>
            </a:r>
            <a:endParaRPr sz="2000" b="1">
              <a:solidFill>
                <a:srgbClr val="FFFFFF"/>
              </a:solidFill>
              <a:latin typeface="Fira Sans Extra Condensed"/>
              <a:ea typeface="Fira Sans Extra Condensed"/>
              <a:cs typeface="Fira Sans Extra Condensed"/>
              <a:sym typeface="Fira Sans Extra Condensed"/>
            </a:endParaRPr>
          </a:p>
        </p:txBody>
      </p:sp>
      <p:sp>
        <p:nvSpPr>
          <p:cNvPr id="9231" name="Google Shape;9231;p195"/>
          <p:cNvSpPr txBox="1"/>
          <p:nvPr/>
        </p:nvSpPr>
        <p:spPr>
          <a:xfrm>
            <a:off x="6560475" y="2651900"/>
            <a:ext cx="1632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Missing Data Problems</a:t>
            </a:r>
            <a:endParaRPr b="1">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b="1">
              <a:latin typeface="Fira Sans Extra Condensed"/>
              <a:ea typeface="Fira Sans Extra Condensed"/>
              <a:cs typeface="Fira Sans Extra Condensed"/>
              <a:sym typeface="Fira Sans Extra Condensed"/>
            </a:endParaRPr>
          </a:p>
        </p:txBody>
      </p:sp>
      <p:sp>
        <p:nvSpPr>
          <p:cNvPr id="9232" name="Google Shape;9232;p19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36"/>
        <p:cNvGrpSpPr/>
        <p:nvPr/>
      </p:nvGrpSpPr>
      <p:grpSpPr>
        <a:xfrm>
          <a:off x="0" y="0"/>
          <a:ext cx="0" cy="0"/>
          <a:chOff x="0" y="0"/>
          <a:chExt cx="0" cy="0"/>
        </a:xfrm>
      </p:grpSpPr>
      <p:sp>
        <p:nvSpPr>
          <p:cNvPr id="9237" name="Google Shape;9237;p196"/>
          <p:cNvSpPr/>
          <p:nvPr/>
        </p:nvSpPr>
        <p:spPr>
          <a:xfrm>
            <a:off x="2576800" y="1576025"/>
            <a:ext cx="681900" cy="6819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96"/>
          <p:cNvSpPr/>
          <p:nvPr/>
        </p:nvSpPr>
        <p:spPr>
          <a:xfrm>
            <a:off x="6038600" y="1576025"/>
            <a:ext cx="681900" cy="6819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96"/>
          <p:cNvSpPr txBox="1"/>
          <p:nvPr/>
        </p:nvSpPr>
        <p:spPr>
          <a:xfrm>
            <a:off x="1379500" y="2326538"/>
            <a:ext cx="3076500" cy="416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EA9999"/>
                </a:solidFill>
                <a:latin typeface="Raleway Black"/>
                <a:ea typeface="Raleway Black"/>
                <a:cs typeface="Raleway Black"/>
                <a:sym typeface="Raleway Black"/>
              </a:rPr>
              <a:t>Data Constraints</a:t>
            </a:r>
            <a:endParaRPr sz="1800">
              <a:solidFill>
                <a:srgbClr val="EA9999"/>
              </a:solidFill>
              <a:latin typeface="Raleway Black"/>
              <a:ea typeface="Raleway Black"/>
              <a:cs typeface="Raleway Black"/>
              <a:sym typeface="Raleway Black"/>
            </a:endParaRPr>
          </a:p>
        </p:txBody>
      </p:sp>
      <p:sp>
        <p:nvSpPr>
          <p:cNvPr id="9240" name="Google Shape;9240;p196"/>
          <p:cNvSpPr txBox="1"/>
          <p:nvPr/>
        </p:nvSpPr>
        <p:spPr>
          <a:xfrm>
            <a:off x="4841293" y="2691000"/>
            <a:ext cx="3076500" cy="13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C4557"/>
                </a:solidFill>
                <a:latin typeface="Montserrat"/>
                <a:ea typeface="Montserrat"/>
                <a:cs typeface="Montserrat"/>
                <a:sym typeface="Montserrat"/>
              </a:rPr>
              <a:t>Ensured that categorical columns were consistent. For example, the states should always be abbreviated to two letters, and the counties should all follow the same format. </a:t>
            </a: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p:txBody>
      </p:sp>
      <p:sp>
        <p:nvSpPr>
          <p:cNvPr id="9241" name="Google Shape;9241;p196"/>
          <p:cNvSpPr txBox="1"/>
          <p:nvPr/>
        </p:nvSpPr>
        <p:spPr>
          <a:xfrm>
            <a:off x="4841309" y="2282000"/>
            <a:ext cx="3076500" cy="50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9999"/>
                </a:solidFill>
                <a:latin typeface="Raleway Black"/>
                <a:ea typeface="Raleway Black"/>
                <a:cs typeface="Raleway Black"/>
                <a:sym typeface="Raleway Black"/>
              </a:rPr>
              <a:t>Text and Categorical</a:t>
            </a:r>
            <a:endParaRPr sz="1800">
              <a:solidFill>
                <a:srgbClr val="EA9999"/>
              </a:solidFill>
              <a:latin typeface="Raleway Black"/>
              <a:ea typeface="Raleway Black"/>
              <a:cs typeface="Raleway Black"/>
              <a:sym typeface="Raleway Black"/>
            </a:endParaRPr>
          </a:p>
        </p:txBody>
      </p:sp>
      <p:cxnSp>
        <p:nvCxnSpPr>
          <p:cNvPr id="9242" name="Google Shape;9242;p196"/>
          <p:cNvCxnSpPr/>
          <p:nvPr/>
        </p:nvCxnSpPr>
        <p:spPr>
          <a:xfrm>
            <a:off x="0" y="337575"/>
            <a:ext cx="9150000" cy="0"/>
          </a:xfrm>
          <a:prstGeom prst="straightConnector1">
            <a:avLst/>
          </a:prstGeom>
          <a:noFill/>
          <a:ln w="9525" cap="flat" cmpd="sng">
            <a:solidFill>
              <a:srgbClr val="4C4557"/>
            </a:solidFill>
            <a:prstDash val="solid"/>
            <a:round/>
            <a:headEnd type="none" w="med" len="med"/>
            <a:tailEnd type="none" w="med" len="med"/>
          </a:ln>
        </p:spPr>
      </p:cxnSp>
      <p:sp>
        <p:nvSpPr>
          <p:cNvPr id="9243" name="Google Shape;9243;p196"/>
          <p:cNvSpPr/>
          <p:nvPr/>
        </p:nvSpPr>
        <p:spPr>
          <a:xfrm rot="-5400000">
            <a:off x="26100" y="181575"/>
            <a:ext cx="259800" cy="3120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C4557"/>
              </a:solidFill>
            </a:endParaRPr>
          </a:p>
        </p:txBody>
      </p:sp>
      <p:sp>
        <p:nvSpPr>
          <p:cNvPr id="9244" name="Google Shape;9244;p196"/>
          <p:cNvSpPr txBox="1"/>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rgbClr val="4C4557"/>
                </a:solidFill>
                <a:latin typeface="Raleway Black"/>
                <a:ea typeface="Raleway Black"/>
                <a:cs typeface="Raleway Black"/>
                <a:sym typeface="Raleway Black"/>
              </a:rPr>
              <a:t>Data Cleaning</a:t>
            </a:r>
            <a:endParaRPr sz="2700">
              <a:solidFill>
                <a:srgbClr val="4C4557"/>
              </a:solidFill>
              <a:latin typeface="Raleway Black"/>
              <a:ea typeface="Raleway Black"/>
              <a:cs typeface="Raleway Black"/>
              <a:sym typeface="Raleway Black"/>
            </a:endParaRPr>
          </a:p>
        </p:txBody>
      </p:sp>
      <p:sp>
        <p:nvSpPr>
          <p:cNvPr id="9245" name="Google Shape;9245;p196"/>
          <p:cNvSpPr txBox="1"/>
          <p:nvPr/>
        </p:nvSpPr>
        <p:spPr>
          <a:xfrm>
            <a:off x="1379503" y="2691000"/>
            <a:ext cx="3076500" cy="13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C4557"/>
                </a:solidFill>
                <a:latin typeface="Montserrat"/>
                <a:ea typeface="Montserrat"/>
                <a:cs typeface="Montserrat"/>
                <a:sym typeface="Montserrat"/>
              </a:rPr>
              <a:t>Ensured that each column had the correct data types. For our dataset, that meant costs should have numerical data, and the states, counties, and metropolitan status have categorical data.</a:t>
            </a: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p:txBody>
      </p:sp>
      <p:sp>
        <p:nvSpPr>
          <p:cNvPr id="9246" name="Google Shape;9246;p196"/>
          <p:cNvSpPr/>
          <p:nvPr/>
        </p:nvSpPr>
        <p:spPr>
          <a:xfrm>
            <a:off x="2773888" y="1906038"/>
            <a:ext cx="172300" cy="120550"/>
          </a:xfrm>
          <a:custGeom>
            <a:avLst/>
            <a:gdLst/>
            <a:ahLst/>
            <a:cxnLst/>
            <a:rect l="l" t="t" r="r" b="b"/>
            <a:pathLst>
              <a:path w="6892" h="4822" extrusionOk="0">
                <a:moveTo>
                  <a:pt x="3167" y="549"/>
                </a:moveTo>
                <a:lnTo>
                  <a:pt x="3167" y="2152"/>
                </a:lnTo>
                <a:lnTo>
                  <a:pt x="548" y="2152"/>
                </a:lnTo>
                <a:lnTo>
                  <a:pt x="548" y="549"/>
                </a:lnTo>
                <a:close/>
                <a:moveTo>
                  <a:pt x="6343" y="549"/>
                </a:moveTo>
                <a:lnTo>
                  <a:pt x="6343" y="2152"/>
                </a:lnTo>
                <a:lnTo>
                  <a:pt x="3725" y="2152"/>
                </a:lnTo>
                <a:lnTo>
                  <a:pt x="3725" y="549"/>
                </a:lnTo>
                <a:close/>
                <a:moveTo>
                  <a:pt x="3167" y="2700"/>
                </a:moveTo>
                <a:lnTo>
                  <a:pt x="3167" y="4263"/>
                </a:lnTo>
                <a:lnTo>
                  <a:pt x="548" y="4263"/>
                </a:lnTo>
                <a:lnTo>
                  <a:pt x="548" y="2700"/>
                </a:lnTo>
                <a:close/>
                <a:moveTo>
                  <a:pt x="6343" y="2700"/>
                </a:moveTo>
                <a:lnTo>
                  <a:pt x="6343" y="4263"/>
                </a:lnTo>
                <a:lnTo>
                  <a:pt x="3725" y="4263"/>
                </a:lnTo>
                <a:lnTo>
                  <a:pt x="3725" y="2700"/>
                </a:lnTo>
                <a:close/>
                <a:moveTo>
                  <a:pt x="295" y="1"/>
                </a:moveTo>
                <a:cubicBezTo>
                  <a:pt x="122" y="1"/>
                  <a:pt x="0" y="123"/>
                  <a:pt x="0" y="295"/>
                </a:cubicBezTo>
                <a:lnTo>
                  <a:pt x="0" y="4517"/>
                </a:lnTo>
                <a:cubicBezTo>
                  <a:pt x="0" y="4689"/>
                  <a:pt x="122" y="4821"/>
                  <a:pt x="295" y="4821"/>
                </a:cubicBezTo>
                <a:lnTo>
                  <a:pt x="6597" y="4821"/>
                </a:lnTo>
                <a:cubicBezTo>
                  <a:pt x="6769" y="4821"/>
                  <a:pt x="6891" y="4689"/>
                  <a:pt x="6891" y="4517"/>
                </a:cubicBezTo>
                <a:lnTo>
                  <a:pt x="6891" y="295"/>
                </a:lnTo>
                <a:cubicBezTo>
                  <a:pt x="6891" y="123"/>
                  <a:pt x="6769" y="1"/>
                  <a:pt x="6597"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96"/>
          <p:cNvSpPr/>
          <p:nvPr/>
        </p:nvSpPr>
        <p:spPr>
          <a:xfrm>
            <a:off x="2740138" y="1770563"/>
            <a:ext cx="355225" cy="292800"/>
          </a:xfrm>
          <a:custGeom>
            <a:avLst/>
            <a:gdLst/>
            <a:ahLst/>
            <a:cxnLst/>
            <a:rect l="l" t="t" r="r" b="b"/>
            <a:pathLst>
              <a:path w="14209" h="11712" extrusionOk="0">
                <a:moveTo>
                  <a:pt x="13650" y="5795"/>
                </a:moveTo>
                <a:lnTo>
                  <a:pt x="13650" y="6729"/>
                </a:lnTo>
                <a:lnTo>
                  <a:pt x="9591" y="6729"/>
                </a:lnTo>
                <a:lnTo>
                  <a:pt x="9591" y="5795"/>
                </a:lnTo>
                <a:close/>
                <a:moveTo>
                  <a:pt x="13650" y="7277"/>
                </a:moveTo>
                <a:lnTo>
                  <a:pt x="13650" y="8211"/>
                </a:lnTo>
                <a:lnTo>
                  <a:pt x="9591" y="8211"/>
                </a:lnTo>
                <a:lnTo>
                  <a:pt x="9591" y="7277"/>
                </a:lnTo>
                <a:close/>
                <a:moveTo>
                  <a:pt x="13650" y="8759"/>
                </a:moveTo>
                <a:lnTo>
                  <a:pt x="13650" y="9682"/>
                </a:lnTo>
                <a:lnTo>
                  <a:pt x="9591" y="9682"/>
                </a:lnTo>
                <a:lnTo>
                  <a:pt x="9591" y="8759"/>
                </a:lnTo>
                <a:close/>
                <a:moveTo>
                  <a:pt x="13650" y="10240"/>
                </a:moveTo>
                <a:lnTo>
                  <a:pt x="13650" y="11164"/>
                </a:lnTo>
                <a:lnTo>
                  <a:pt x="9591" y="11164"/>
                </a:lnTo>
                <a:lnTo>
                  <a:pt x="9591" y="10240"/>
                </a:lnTo>
                <a:close/>
                <a:moveTo>
                  <a:pt x="295" y="1"/>
                </a:moveTo>
                <a:cubicBezTo>
                  <a:pt x="123" y="1"/>
                  <a:pt x="1" y="132"/>
                  <a:pt x="1" y="254"/>
                </a:cubicBezTo>
                <a:lnTo>
                  <a:pt x="1" y="4567"/>
                </a:lnTo>
                <a:lnTo>
                  <a:pt x="1" y="4608"/>
                </a:lnTo>
                <a:cubicBezTo>
                  <a:pt x="90" y="4698"/>
                  <a:pt x="185" y="4735"/>
                  <a:pt x="270" y="4735"/>
                </a:cubicBezTo>
                <a:cubicBezTo>
                  <a:pt x="426" y="4735"/>
                  <a:pt x="549" y="4609"/>
                  <a:pt x="549" y="4446"/>
                </a:cubicBezTo>
                <a:lnTo>
                  <a:pt x="549" y="1056"/>
                </a:lnTo>
                <a:cubicBezTo>
                  <a:pt x="549" y="762"/>
                  <a:pt x="762" y="549"/>
                  <a:pt x="1056" y="549"/>
                </a:cubicBezTo>
                <a:lnTo>
                  <a:pt x="8495" y="549"/>
                </a:lnTo>
                <a:cubicBezTo>
                  <a:pt x="8789" y="549"/>
                  <a:pt x="9043" y="762"/>
                  <a:pt x="9043" y="1056"/>
                </a:cubicBezTo>
                <a:lnTo>
                  <a:pt x="9043" y="10788"/>
                </a:lnTo>
                <a:cubicBezTo>
                  <a:pt x="9043" y="11001"/>
                  <a:pt x="8881" y="11164"/>
                  <a:pt x="8708" y="11164"/>
                </a:cubicBezTo>
                <a:lnTo>
                  <a:pt x="843" y="11164"/>
                </a:lnTo>
                <a:cubicBezTo>
                  <a:pt x="671" y="11164"/>
                  <a:pt x="549" y="11001"/>
                  <a:pt x="549" y="10869"/>
                </a:cubicBezTo>
                <a:lnTo>
                  <a:pt x="549" y="6942"/>
                </a:lnTo>
                <a:cubicBezTo>
                  <a:pt x="549" y="6851"/>
                  <a:pt x="508" y="6769"/>
                  <a:pt x="417" y="6729"/>
                </a:cubicBezTo>
                <a:cubicBezTo>
                  <a:pt x="365" y="6697"/>
                  <a:pt x="314" y="6683"/>
                  <a:pt x="267" y="6683"/>
                </a:cubicBezTo>
                <a:cubicBezTo>
                  <a:pt x="117" y="6683"/>
                  <a:pt x="1" y="6821"/>
                  <a:pt x="1" y="6983"/>
                </a:cubicBezTo>
                <a:lnTo>
                  <a:pt x="1" y="10788"/>
                </a:lnTo>
                <a:cubicBezTo>
                  <a:pt x="1" y="11296"/>
                  <a:pt x="376" y="11712"/>
                  <a:pt x="884" y="11712"/>
                </a:cubicBezTo>
                <a:lnTo>
                  <a:pt x="8668" y="11712"/>
                </a:lnTo>
                <a:cubicBezTo>
                  <a:pt x="8830" y="11712"/>
                  <a:pt x="8962" y="11671"/>
                  <a:pt x="9084" y="11590"/>
                </a:cubicBezTo>
                <a:cubicBezTo>
                  <a:pt x="9134" y="11671"/>
                  <a:pt x="9216" y="11712"/>
                  <a:pt x="9297" y="11712"/>
                </a:cubicBezTo>
                <a:lnTo>
                  <a:pt x="13904" y="11712"/>
                </a:lnTo>
                <a:cubicBezTo>
                  <a:pt x="14077" y="11712"/>
                  <a:pt x="14209" y="11590"/>
                  <a:pt x="14209" y="11417"/>
                </a:cubicBezTo>
                <a:lnTo>
                  <a:pt x="14209" y="5501"/>
                </a:lnTo>
                <a:cubicBezTo>
                  <a:pt x="14209" y="5369"/>
                  <a:pt x="14077" y="5247"/>
                  <a:pt x="13904" y="5247"/>
                </a:cubicBezTo>
                <a:lnTo>
                  <a:pt x="9591" y="5247"/>
                </a:lnTo>
                <a:lnTo>
                  <a:pt x="9591" y="1056"/>
                </a:lnTo>
                <a:cubicBezTo>
                  <a:pt x="9591" y="467"/>
                  <a:pt x="9134" y="1"/>
                  <a:pt x="8495"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96"/>
          <p:cNvSpPr/>
          <p:nvPr/>
        </p:nvSpPr>
        <p:spPr>
          <a:xfrm>
            <a:off x="2773888" y="1806588"/>
            <a:ext cx="172300" cy="67775"/>
          </a:xfrm>
          <a:custGeom>
            <a:avLst/>
            <a:gdLst/>
            <a:ahLst/>
            <a:cxnLst/>
            <a:rect l="l" t="t" r="r" b="b"/>
            <a:pathLst>
              <a:path w="6892" h="2711" extrusionOk="0">
                <a:moveTo>
                  <a:pt x="6343" y="589"/>
                </a:moveTo>
                <a:lnTo>
                  <a:pt x="6343" y="2152"/>
                </a:lnTo>
                <a:lnTo>
                  <a:pt x="548" y="2152"/>
                </a:lnTo>
                <a:lnTo>
                  <a:pt x="548" y="589"/>
                </a:lnTo>
                <a:close/>
                <a:moveTo>
                  <a:pt x="295" y="1"/>
                </a:moveTo>
                <a:cubicBezTo>
                  <a:pt x="122" y="1"/>
                  <a:pt x="0" y="122"/>
                  <a:pt x="0" y="295"/>
                </a:cubicBezTo>
                <a:lnTo>
                  <a:pt x="0" y="2406"/>
                </a:lnTo>
                <a:lnTo>
                  <a:pt x="0" y="2538"/>
                </a:lnTo>
                <a:cubicBezTo>
                  <a:pt x="41" y="2619"/>
                  <a:pt x="173" y="2710"/>
                  <a:pt x="295" y="2710"/>
                </a:cubicBezTo>
                <a:lnTo>
                  <a:pt x="6597" y="2710"/>
                </a:lnTo>
                <a:cubicBezTo>
                  <a:pt x="6769" y="2710"/>
                  <a:pt x="6891" y="2578"/>
                  <a:pt x="6891" y="2456"/>
                </a:cubicBezTo>
                <a:lnTo>
                  <a:pt x="6891" y="295"/>
                </a:lnTo>
                <a:cubicBezTo>
                  <a:pt x="6891" y="122"/>
                  <a:pt x="6769" y="1"/>
                  <a:pt x="6597"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9" name="Google Shape;9249;p196"/>
          <p:cNvGrpSpPr/>
          <p:nvPr/>
        </p:nvGrpSpPr>
        <p:grpSpPr>
          <a:xfrm>
            <a:off x="6186499" y="1724790"/>
            <a:ext cx="386104" cy="384370"/>
            <a:chOff x="7034625" y="3751700"/>
            <a:chExt cx="356250" cy="354650"/>
          </a:xfrm>
        </p:grpSpPr>
        <p:sp>
          <p:nvSpPr>
            <p:cNvPr id="9250" name="Google Shape;9250;p196"/>
            <p:cNvSpPr/>
            <p:nvPr/>
          </p:nvSpPr>
          <p:spPr>
            <a:xfrm>
              <a:off x="7375125" y="4040200"/>
              <a:ext cx="15750" cy="13375"/>
            </a:xfrm>
            <a:custGeom>
              <a:avLst/>
              <a:gdLst/>
              <a:ahLst/>
              <a:cxnLst/>
              <a:rect l="l" t="t" r="r" b="b"/>
              <a:pathLst>
                <a:path w="630" h="535" extrusionOk="0">
                  <a:moveTo>
                    <a:pt x="322" y="1"/>
                  </a:moveTo>
                  <a:cubicBezTo>
                    <a:pt x="248" y="1"/>
                    <a:pt x="169" y="20"/>
                    <a:pt x="122" y="68"/>
                  </a:cubicBezTo>
                  <a:cubicBezTo>
                    <a:pt x="41" y="149"/>
                    <a:pt x="0" y="241"/>
                    <a:pt x="41" y="362"/>
                  </a:cubicBezTo>
                  <a:cubicBezTo>
                    <a:pt x="81" y="494"/>
                    <a:pt x="203" y="535"/>
                    <a:pt x="335" y="535"/>
                  </a:cubicBezTo>
                  <a:cubicBezTo>
                    <a:pt x="457" y="535"/>
                    <a:pt x="548" y="454"/>
                    <a:pt x="589" y="322"/>
                  </a:cubicBezTo>
                  <a:cubicBezTo>
                    <a:pt x="629" y="200"/>
                    <a:pt x="548" y="109"/>
                    <a:pt x="457" y="27"/>
                  </a:cubicBezTo>
                  <a:cubicBezTo>
                    <a:pt x="423" y="11"/>
                    <a:pt x="374" y="1"/>
                    <a:pt x="322"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96"/>
            <p:cNvSpPr/>
            <p:nvPr/>
          </p:nvSpPr>
          <p:spPr>
            <a:xfrm>
              <a:off x="7239625" y="3983800"/>
              <a:ext cx="48750" cy="46450"/>
            </a:xfrm>
            <a:custGeom>
              <a:avLst/>
              <a:gdLst/>
              <a:ahLst/>
              <a:cxnLst/>
              <a:rect l="l" t="t" r="r" b="b"/>
              <a:pathLst>
                <a:path w="1950" h="1858" extrusionOk="0">
                  <a:moveTo>
                    <a:pt x="1401" y="548"/>
                  </a:moveTo>
                  <a:lnTo>
                    <a:pt x="1401" y="1309"/>
                  </a:lnTo>
                  <a:lnTo>
                    <a:pt x="549" y="1309"/>
                  </a:lnTo>
                  <a:lnTo>
                    <a:pt x="549" y="548"/>
                  </a:lnTo>
                  <a:close/>
                  <a:moveTo>
                    <a:pt x="255" y="0"/>
                  </a:moveTo>
                  <a:cubicBezTo>
                    <a:pt x="133" y="0"/>
                    <a:pt x="1" y="122"/>
                    <a:pt x="1" y="294"/>
                  </a:cubicBezTo>
                  <a:lnTo>
                    <a:pt x="1" y="1563"/>
                  </a:lnTo>
                  <a:cubicBezTo>
                    <a:pt x="1" y="1735"/>
                    <a:pt x="133" y="1857"/>
                    <a:pt x="255" y="1857"/>
                  </a:cubicBezTo>
                  <a:lnTo>
                    <a:pt x="1696" y="1857"/>
                  </a:lnTo>
                  <a:cubicBezTo>
                    <a:pt x="1817" y="1857"/>
                    <a:pt x="1949" y="1735"/>
                    <a:pt x="1949" y="1563"/>
                  </a:cubicBezTo>
                  <a:lnTo>
                    <a:pt x="1949" y="294"/>
                  </a:lnTo>
                  <a:cubicBezTo>
                    <a:pt x="1949" y="122"/>
                    <a:pt x="1817" y="0"/>
                    <a:pt x="1696"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96"/>
            <p:cNvSpPr/>
            <p:nvPr/>
          </p:nvSpPr>
          <p:spPr>
            <a:xfrm>
              <a:off x="7162500" y="3751700"/>
              <a:ext cx="98475" cy="122250"/>
            </a:xfrm>
            <a:custGeom>
              <a:avLst/>
              <a:gdLst/>
              <a:ahLst/>
              <a:cxnLst/>
              <a:rect l="l" t="t" r="r" b="b"/>
              <a:pathLst>
                <a:path w="3939" h="4890" extrusionOk="0">
                  <a:moveTo>
                    <a:pt x="1990" y="549"/>
                  </a:moveTo>
                  <a:cubicBezTo>
                    <a:pt x="2063" y="549"/>
                    <a:pt x="2137" y="572"/>
                    <a:pt x="2203" y="617"/>
                  </a:cubicBezTo>
                  <a:cubicBezTo>
                    <a:pt x="2244" y="658"/>
                    <a:pt x="2284" y="699"/>
                    <a:pt x="2284" y="739"/>
                  </a:cubicBezTo>
                  <a:cubicBezTo>
                    <a:pt x="2497" y="1033"/>
                    <a:pt x="2710" y="1165"/>
                    <a:pt x="3380" y="1165"/>
                  </a:cubicBezTo>
                  <a:lnTo>
                    <a:pt x="3380" y="2941"/>
                  </a:lnTo>
                  <a:cubicBezTo>
                    <a:pt x="3380" y="3276"/>
                    <a:pt x="3126" y="3662"/>
                    <a:pt x="2832" y="3875"/>
                  </a:cubicBezTo>
                  <a:cubicBezTo>
                    <a:pt x="2619" y="3956"/>
                    <a:pt x="2457" y="4078"/>
                    <a:pt x="2284" y="4169"/>
                  </a:cubicBezTo>
                  <a:lnTo>
                    <a:pt x="2284" y="2434"/>
                  </a:lnTo>
                  <a:cubicBezTo>
                    <a:pt x="2284" y="2302"/>
                    <a:pt x="2162" y="2180"/>
                    <a:pt x="2030" y="2140"/>
                  </a:cubicBezTo>
                  <a:cubicBezTo>
                    <a:pt x="1858" y="2140"/>
                    <a:pt x="1736" y="2261"/>
                    <a:pt x="1736" y="2434"/>
                  </a:cubicBezTo>
                  <a:lnTo>
                    <a:pt x="1736" y="4129"/>
                  </a:lnTo>
                  <a:cubicBezTo>
                    <a:pt x="1564" y="4078"/>
                    <a:pt x="1350" y="3956"/>
                    <a:pt x="1147" y="3824"/>
                  </a:cubicBezTo>
                  <a:cubicBezTo>
                    <a:pt x="843" y="3662"/>
                    <a:pt x="589" y="3276"/>
                    <a:pt x="589" y="2941"/>
                  </a:cubicBezTo>
                  <a:lnTo>
                    <a:pt x="589" y="1165"/>
                  </a:lnTo>
                  <a:cubicBezTo>
                    <a:pt x="1269" y="1165"/>
                    <a:pt x="1482" y="1033"/>
                    <a:pt x="1655" y="739"/>
                  </a:cubicBezTo>
                  <a:cubicBezTo>
                    <a:pt x="1696" y="699"/>
                    <a:pt x="1736" y="658"/>
                    <a:pt x="1777" y="617"/>
                  </a:cubicBezTo>
                  <a:cubicBezTo>
                    <a:pt x="1843" y="572"/>
                    <a:pt x="1916" y="549"/>
                    <a:pt x="1990" y="549"/>
                  </a:cubicBezTo>
                  <a:close/>
                  <a:moveTo>
                    <a:pt x="1970" y="1"/>
                  </a:moveTo>
                  <a:cubicBezTo>
                    <a:pt x="1769" y="1"/>
                    <a:pt x="1569" y="64"/>
                    <a:pt x="1401" y="191"/>
                  </a:cubicBezTo>
                  <a:cubicBezTo>
                    <a:pt x="1310" y="272"/>
                    <a:pt x="1229" y="364"/>
                    <a:pt x="1188" y="404"/>
                  </a:cubicBezTo>
                  <a:cubicBezTo>
                    <a:pt x="1097" y="526"/>
                    <a:pt x="1056" y="617"/>
                    <a:pt x="295" y="617"/>
                  </a:cubicBezTo>
                  <a:cubicBezTo>
                    <a:pt x="254" y="617"/>
                    <a:pt x="254" y="617"/>
                    <a:pt x="214" y="658"/>
                  </a:cubicBezTo>
                  <a:cubicBezTo>
                    <a:pt x="82" y="699"/>
                    <a:pt x="1" y="780"/>
                    <a:pt x="1" y="912"/>
                  </a:cubicBezTo>
                  <a:lnTo>
                    <a:pt x="1" y="2941"/>
                  </a:lnTo>
                  <a:cubicBezTo>
                    <a:pt x="41" y="3489"/>
                    <a:pt x="386" y="4037"/>
                    <a:pt x="843" y="4332"/>
                  </a:cubicBezTo>
                  <a:cubicBezTo>
                    <a:pt x="1147" y="4504"/>
                    <a:pt x="1401" y="4636"/>
                    <a:pt x="1604" y="4717"/>
                  </a:cubicBezTo>
                  <a:cubicBezTo>
                    <a:pt x="1696" y="4758"/>
                    <a:pt x="1777" y="4798"/>
                    <a:pt x="1817" y="4839"/>
                  </a:cubicBezTo>
                  <a:cubicBezTo>
                    <a:pt x="1858" y="4839"/>
                    <a:pt x="1949" y="4890"/>
                    <a:pt x="1990" y="4890"/>
                  </a:cubicBezTo>
                  <a:cubicBezTo>
                    <a:pt x="2030" y="4890"/>
                    <a:pt x="2071" y="4839"/>
                    <a:pt x="2112" y="4839"/>
                  </a:cubicBezTo>
                  <a:cubicBezTo>
                    <a:pt x="2162" y="4798"/>
                    <a:pt x="2244" y="4758"/>
                    <a:pt x="2325" y="4717"/>
                  </a:cubicBezTo>
                  <a:cubicBezTo>
                    <a:pt x="2538" y="4636"/>
                    <a:pt x="2832" y="4504"/>
                    <a:pt x="3126" y="4332"/>
                  </a:cubicBezTo>
                  <a:cubicBezTo>
                    <a:pt x="3593" y="4037"/>
                    <a:pt x="3938" y="3489"/>
                    <a:pt x="3938" y="2941"/>
                  </a:cubicBezTo>
                  <a:lnTo>
                    <a:pt x="3938" y="912"/>
                  </a:lnTo>
                  <a:cubicBezTo>
                    <a:pt x="3938" y="780"/>
                    <a:pt x="3847" y="699"/>
                    <a:pt x="3766" y="658"/>
                  </a:cubicBezTo>
                  <a:cubicBezTo>
                    <a:pt x="3725" y="617"/>
                    <a:pt x="3685" y="617"/>
                    <a:pt x="3634" y="617"/>
                  </a:cubicBezTo>
                  <a:cubicBezTo>
                    <a:pt x="2873" y="617"/>
                    <a:pt x="2832" y="526"/>
                    <a:pt x="2751" y="445"/>
                  </a:cubicBezTo>
                  <a:cubicBezTo>
                    <a:pt x="2710" y="364"/>
                    <a:pt x="2670" y="272"/>
                    <a:pt x="2538" y="191"/>
                  </a:cubicBezTo>
                  <a:cubicBezTo>
                    <a:pt x="2370" y="64"/>
                    <a:pt x="2170" y="1"/>
                    <a:pt x="1970"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96"/>
            <p:cNvSpPr/>
            <p:nvPr/>
          </p:nvSpPr>
          <p:spPr>
            <a:xfrm>
              <a:off x="7306350" y="3983800"/>
              <a:ext cx="48500" cy="46450"/>
            </a:xfrm>
            <a:custGeom>
              <a:avLst/>
              <a:gdLst/>
              <a:ahLst/>
              <a:cxnLst/>
              <a:rect l="l" t="t" r="r" b="b"/>
              <a:pathLst>
                <a:path w="1940" h="1858" extrusionOk="0">
                  <a:moveTo>
                    <a:pt x="1391" y="548"/>
                  </a:moveTo>
                  <a:lnTo>
                    <a:pt x="1391" y="1309"/>
                  </a:lnTo>
                  <a:lnTo>
                    <a:pt x="549" y="1309"/>
                  </a:lnTo>
                  <a:lnTo>
                    <a:pt x="549" y="548"/>
                  </a:lnTo>
                  <a:close/>
                  <a:moveTo>
                    <a:pt x="255" y="0"/>
                  </a:moveTo>
                  <a:cubicBezTo>
                    <a:pt x="123" y="0"/>
                    <a:pt x="1" y="122"/>
                    <a:pt x="1" y="294"/>
                  </a:cubicBezTo>
                  <a:lnTo>
                    <a:pt x="1" y="1563"/>
                  </a:lnTo>
                  <a:cubicBezTo>
                    <a:pt x="1" y="1735"/>
                    <a:pt x="123" y="1857"/>
                    <a:pt x="255" y="1857"/>
                  </a:cubicBezTo>
                  <a:lnTo>
                    <a:pt x="1686" y="1857"/>
                  </a:lnTo>
                  <a:cubicBezTo>
                    <a:pt x="1817" y="1857"/>
                    <a:pt x="1939" y="1735"/>
                    <a:pt x="1939" y="1563"/>
                  </a:cubicBezTo>
                  <a:lnTo>
                    <a:pt x="1939" y="294"/>
                  </a:lnTo>
                  <a:cubicBezTo>
                    <a:pt x="1939" y="122"/>
                    <a:pt x="1817" y="0"/>
                    <a:pt x="1686"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96"/>
            <p:cNvSpPr/>
            <p:nvPr/>
          </p:nvSpPr>
          <p:spPr>
            <a:xfrm>
              <a:off x="7239625" y="3922400"/>
              <a:ext cx="48750" cy="46700"/>
            </a:xfrm>
            <a:custGeom>
              <a:avLst/>
              <a:gdLst/>
              <a:ahLst/>
              <a:cxnLst/>
              <a:rect l="l" t="t" r="r" b="b"/>
              <a:pathLst>
                <a:path w="1950" h="1868" extrusionOk="0">
                  <a:moveTo>
                    <a:pt x="1401" y="548"/>
                  </a:moveTo>
                  <a:lnTo>
                    <a:pt x="1401" y="1269"/>
                  </a:lnTo>
                  <a:lnTo>
                    <a:pt x="549" y="1269"/>
                  </a:lnTo>
                  <a:lnTo>
                    <a:pt x="549" y="548"/>
                  </a:lnTo>
                  <a:close/>
                  <a:moveTo>
                    <a:pt x="255" y="0"/>
                  </a:moveTo>
                  <a:cubicBezTo>
                    <a:pt x="133" y="0"/>
                    <a:pt x="1" y="91"/>
                    <a:pt x="1" y="254"/>
                  </a:cubicBezTo>
                  <a:lnTo>
                    <a:pt x="1" y="1563"/>
                  </a:lnTo>
                  <a:cubicBezTo>
                    <a:pt x="1" y="1736"/>
                    <a:pt x="133" y="1867"/>
                    <a:pt x="255" y="1867"/>
                  </a:cubicBezTo>
                  <a:lnTo>
                    <a:pt x="1696" y="1867"/>
                  </a:lnTo>
                  <a:cubicBezTo>
                    <a:pt x="1817" y="1867"/>
                    <a:pt x="1949" y="1736"/>
                    <a:pt x="1949" y="1563"/>
                  </a:cubicBezTo>
                  <a:lnTo>
                    <a:pt x="1949" y="254"/>
                  </a:lnTo>
                  <a:cubicBezTo>
                    <a:pt x="1949" y="91"/>
                    <a:pt x="1817" y="0"/>
                    <a:pt x="1696"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96"/>
            <p:cNvSpPr/>
            <p:nvPr/>
          </p:nvSpPr>
          <p:spPr>
            <a:xfrm>
              <a:off x="7306350" y="3922400"/>
              <a:ext cx="48500" cy="46700"/>
            </a:xfrm>
            <a:custGeom>
              <a:avLst/>
              <a:gdLst/>
              <a:ahLst/>
              <a:cxnLst/>
              <a:rect l="l" t="t" r="r" b="b"/>
              <a:pathLst>
                <a:path w="1940" h="1868" extrusionOk="0">
                  <a:moveTo>
                    <a:pt x="1391" y="548"/>
                  </a:moveTo>
                  <a:lnTo>
                    <a:pt x="1391" y="1269"/>
                  </a:lnTo>
                  <a:lnTo>
                    <a:pt x="549" y="1269"/>
                  </a:lnTo>
                  <a:lnTo>
                    <a:pt x="549" y="548"/>
                  </a:lnTo>
                  <a:close/>
                  <a:moveTo>
                    <a:pt x="255" y="0"/>
                  </a:moveTo>
                  <a:cubicBezTo>
                    <a:pt x="123" y="0"/>
                    <a:pt x="1" y="91"/>
                    <a:pt x="1" y="254"/>
                  </a:cubicBezTo>
                  <a:lnTo>
                    <a:pt x="1" y="1563"/>
                  </a:lnTo>
                  <a:cubicBezTo>
                    <a:pt x="1" y="1736"/>
                    <a:pt x="123" y="1867"/>
                    <a:pt x="255" y="1867"/>
                  </a:cubicBezTo>
                  <a:lnTo>
                    <a:pt x="1686" y="1867"/>
                  </a:lnTo>
                  <a:cubicBezTo>
                    <a:pt x="1817" y="1867"/>
                    <a:pt x="1939" y="1736"/>
                    <a:pt x="1939" y="1563"/>
                  </a:cubicBezTo>
                  <a:lnTo>
                    <a:pt x="1939" y="254"/>
                  </a:lnTo>
                  <a:cubicBezTo>
                    <a:pt x="1939" y="91"/>
                    <a:pt x="1817" y="0"/>
                    <a:pt x="1686"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96"/>
            <p:cNvSpPr/>
            <p:nvPr/>
          </p:nvSpPr>
          <p:spPr>
            <a:xfrm>
              <a:off x="7034625" y="3855150"/>
              <a:ext cx="355225" cy="251200"/>
            </a:xfrm>
            <a:custGeom>
              <a:avLst/>
              <a:gdLst/>
              <a:ahLst/>
              <a:cxnLst/>
              <a:rect l="l" t="t" r="r" b="b"/>
              <a:pathLst>
                <a:path w="14209" h="10048" extrusionOk="0">
                  <a:moveTo>
                    <a:pt x="4568" y="8231"/>
                  </a:moveTo>
                  <a:lnTo>
                    <a:pt x="4568" y="9500"/>
                  </a:lnTo>
                  <a:lnTo>
                    <a:pt x="2792" y="9500"/>
                  </a:lnTo>
                  <a:lnTo>
                    <a:pt x="2792" y="8231"/>
                  </a:lnTo>
                  <a:close/>
                  <a:moveTo>
                    <a:pt x="3675" y="579"/>
                  </a:moveTo>
                  <a:lnTo>
                    <a:pt x="6851" y="1929"/>
                  </a:lnTo>
                  <a:lnTo>
                    <a:pt x="6851" y="9500"/>
                  </a:lnTo>
                  <a:lnTo>
                    <a:pt x="5116" y="9500"/>
                  </a:lnTo>
                  <a:lnTo>
                    <a:pt x="5116" y="7937"/>
                  </a:lnTo>
                  <a:cubicBezTo>
                    <a:pt x="5116" y="7805"/>
                    <a:pt x="5035" y="7683"/>
                    <a:pt x="4862" y="7683"/>
                  </a:cubicBezTo>
                  <a:lnTo>
                    <a:pt x="2497" y="7683"/>
                  </a:lnTo>
                  <a:cubicBezTo>
                    <a:pt x="2325" y="7683"/>
                    <a:pt x="2244" y="7805"/>
                    <a:pt x="2244" y="7937"/>
                  </a:cubicBezTo>
                  <a:lnTo>
                    <a:pt x="2244" y="9500"/>
                  </a:lnTo>
                  <a:lnTo>
                    <a:pt x="549" y="9500"/>
                  </a:lnTo>
                  <a:lnTo>
                    <a:pt x="549" y="1929"/>
                  </a:lnTo>
                  <a:lnTo>
                    <a:pt x="3675" y="579"/>
                  </a:lnTo>
                  <a:close/>
                  <a:moveTo>
                    <a:pt x="11418" y="8231"/>
                  </a:moveTo>
                  <a:lnTo>
                    <a:pt x="11418" y="9500"/>
                  </a:lnTo>
                  <a:lnTo>
                    <a:pt x="9601" y="9500"/>
                  </a:lnTo>
                  <a:lnTo>
                    <a:pt x="9601" y="8231"/>
                  </a:lnTo>
                  <a:close/>
                  <a:moveTo>
                    <a:pt x="3685" y="1"/>
                  </a:moveTo>
                  <a:cubicBezTo>
                    <a:pt x="3647" y="1"/>
                    <a:pt x="3614" y="11"/>
                    <a:pt x="3593" y="31"/>
                  </a:cubicBezTo>
                  <a:lnTo>
                    <a:pt x="173" y="1513"/>
                  </a:lnTo>
                  <a:cubicBezTo>
                    <a:pt x="82" y="1554"/>
                    <a:pt x="1" y="1675"/>
                    <a:pt x="1" y="1767"/>
                  </a:cubicBezTo>
                  <a:lnTo>
                    <a:pt x="1" y="9794"/>
                  </a:lnTo>
                  <a:cubicBezTo>
                    <a:pt x="1" y="9926"/>
                    <a:pt x="123" y="10048"/>
                    <a:pt x="295" y="10048"/>
                  </a:cubicBezTo>
                  <a:lnTo>
                    <a:pt x="13955" y="10048"/>
                  </a:lnTo>
                  <a:cubicBezTo>
                    <a:pt x="14077" y="10048"/>
                    <a:pt x="14209" y="9926"/>
                    <a:pt x="14209" y="9794"/>
                  </a:cubicBezTo>
                  <a:lnTo>
                    <a:pt x="14209" y="8952"/>
                  </a:lnTo>
                  <a:cubicBezTo>
                    <a:pt x="14209" y="8779"/>
                    <a:pt x="14128" y="8657"/>
                    <a:pt x="13996" y="8657"/>
                  </a:cubicBezTo>
                  <a:cubicBezTo>
                    <a:pt x="13977" y="8653"/>
                    <a:pt x="13959" y="8651"/>
                    <a:pt x="13941" y="8651"/>
                  </a:cubicBezTo>
                  <a:cubicBezTo>
                    <a:pt x="13790" y="8651"/>
                    <a:pt x="13661" y="8793"/>
                    <a:pt x="13661" y="8911"/>
                  </a:cubicBezTo>
                  <a:lnTo>
                    <a:pt x="13661" y="9500"/>
                  </a:lnTo>
                  <a:lnTo>
                    <a:pt x="11966" y="9500"/>
                  </a:lnTo>
                  <a:lnTo>
                    <a:pt x="11966" y="7937"/>
                  </a:lnTo>
                  <a:cubicBezTo>
                    <a:pt x="11966" y="7805"/>
                    <a:pt x="11844" y="7683"/>
                    <a:pt x="11672" y="7683"/>
                  </a:cubicBezTo>
                  <a:lnTo>
                    <a:pt x="9348" y="7683"/>
                  </a:lnTo>
                  <a:cubicBezTo>
                    <a:pt x="9175" y="7683"/>
                    <a:pt x="9053" y="7805"/>
                    <a:pt x="9053" y="7937"/>
                  </a:cubicBezTo>
                  <a:lnTo>
                    <a:pt x="9053" y="9500"/>
                  </a:lnTo>
                  <a:lnTo>
                    <a:pt x="7399" y="9500"/>
                  </a:lnTo>
                  <a:lnTo>
                    <a:pt x="7399" y="1929"/>
                  </a:lnTo>
                  <a:lnTo>
                    <a:pt x="10525" y="579"/>
                  </a:lnTo>
                  <a:lnTo>
                    <a:pt x="13661" y="1929"/>
                  </a:lnTo>
                  <a:lnTo>
                    <a:pt x="13661" y="6415"/>
                  </a:lnTo>
                  <a:cubicBezTo>
                    <a:pt x="13661" y="6587"/>
                    <a:pt x="13782" y="6709"/>
                    <a:pt x="13955" y="6709"/>
                  </a:cubicBezTo>
                  <a:cubicBezTo>
                    <a:pt x="14077" y="6709"/>
                    <a:pt x="14209" y="6587"/>
                    <a:pt x="14209" y="6415"/>
                  </a:cubicBezTo>
                  <a:lnTo>
                    <a:pt x="14209" y="1767"/>
                  </a:lnTo>
                  <a:cubicBezTo>
                    <a:pt x="14209" y="1675"/>
                    <a:pt x="14168" y="1554"/>
                    <a:pt x="14036" y="1513"/>
                  </a:cubicBezTo>
                  <a:lnTo>
                    <a:pt x="10657" y="31"/>
                  </a:lnTo>
                  <a:cubicBezTo>
                    <a:pt x="10616" y="11"/>
                    <a:pt x="10573" y="1"/>
                    <a:pt x="10530" y="1"/>
                  </a:cubicBezTo>
                  <a:cubicBezTo>
                    <a:pt x="10487" y="1"/>
                    <a:pt x="10444" y="11"/>
                    <a:pt x="10403" y="31"/>
                  </a:cubicBezTo>
                  <a:lnTo>
                    <a:pt x="7105" y="1462"/>
                  </a:lnTo>
                  <a:lnTo>
                    <a:pt x="3807" y="31"/>
                  </a:lnTo>
                  <a:cubicBezTo>
                    <a:pt x="3766" y="11"/>
                    <a:pt x="3723" y="1"/>
                    <a:pt x="3685"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96"/>
            <p:cNvSpPr/>
            <p:nvPr/>
          </p:nvSpPr>
          <p:spPr>
            <a:xfrm>
              <a:off x="7068375" y="3983800"/>
              <a:ext cx="49750" cy="46450"/>
            </a:xfrm>
            <a:custGeom>
              <a:avLst/>
              <a:gdLst/>
              <a:ahLst/>
              <a:cxnLst/>
              <a:rect l="l" t="t" r="r" b="b"/>
              <a:pathLst>
                <a:path w="1990" h="1858" extrusionOk="0">
                  <a:moveTo>
                    <a:pt x="1442" y="548"/>
                  </a:moveTo>
                  <a:lnTo>
                    <a:pt x="1442" y="1309"/>
                  </a:lnTo>
                  <a:lnTo>
                    <a:pt x="549" y="1309"/>
                  </a:lnTo>
                  <a:lnTo>
                    <a:pt x="549" y="548"/>
                  </a:lnTo>
                  <a:close/>
                  <a:moveTo>
                    <a:pt x="295" y="0"/>
                  </a:moveTo>
                  <a:cubicBezTo>
                    <a:pt x="133" y="0"/>
                    <a:pt x="1" y="122"/>
                    <a:pt x="1" y="294"/>
                  </a:cubicBezTo>
                  <a:lnTo>
                    <a:pt x="1" y="1563"/>
                  </a:lnTo>
                  <a:cubicBezTo>
                    <a:pt x="1" y="1735"/>
                    <a:pt x="133" y="1857"/>
                    <a:pt x="295" y="1857"/>
                  </a:cubicBezTo>
                  <a:lnTo>
                    <a:pt x="1695" y="1857"/>
                  </a:lnTo>
                  <a:cubicBezTo>
                    <a:pt x="1868" y="1857"/>
                    <a:pt x="1990" y="1735"/>
                    <a:pt x="1990" y="1563"/>
                  </a:cubicBezTo>
                  <a:lnTo>
                    <a:pt x="1990" y="294"/>
                  </a:lnTo>
                  <a:cubicBezTo>
                    <a:pt x="1990" y="122"/>
                    <a:pt x="1868" y="0"/>
                    <a:pt x="1695"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96"/>
            <p:cNvSpPr/>
            <p:nvPr/>
          </p:nvSpPr>
          <p:spPr>
            <a:xfrm>
              <a:off x="7135100" y="3983800"/>
              <a:ext cx="49750" cy="46450"/>
            </a:xfrm>
            <a:custGeom>
              <a:avLst/>
              <a:gdLst/>
              <a:ahLst/>
              <a:cxnLst/>
              <a:rect l="l" t="t" r="r" b="b"/>
              <a:pathLst>
                <a:path w="1990" h="1858" extrusionOk="0">
                  <a:moveTo>
                    <a:pt x="1432" y="548"/>
                  </a:moveTo>
                  <a:lnTo>
                    <a:pt x="1432" y="1309"/>
                  </a:lnTo>
                  <a:lnTo>
                    <a:pt x="549" y="1309"/>
                  </a:lnTo>
                  <a:lnTo>
                    <a:pt x="549" y="548"/>
                  </a:lnTo>
                  <a:close/>
                  <a:moveTo>
                    <a:pt x="295" y="0"/>
                  </a:moveTo>
                  <a:cubicBezTo>
                    <a:pt x="122" y="0"/>
                    <a:pt x="1" y="122"/>
                    <a:pt x="1" y="294"/>
                  </a:cubicBezTo>
                  <a:lnTo>
                    <a:pt x="1" y="1563"/>
                  </a:lnTo>
                  <a:cubicBezTo>
                    <a:pt x="1" y="1735"/>
                    <a:pt x="122" y="1857"/>
                    <a:pt x="295" y="1857"/>
                  </a:cubicBezTo>
                  <a:lnTo>
                    <a:pt x="1685" y="1857"/>
                  </a:lnTo>
                  <a:cubicBezTo>
                    <a:pt x="1858" y="1857"/>
                    <a:pt x="1990" y="1735"/>
                    <a:pt x="1990" y="1563"/>
                  </a:cubicBezTo>
                  <a:lnTo>
                    <a:pt x="1990" y="294"/>
                  </a:lnTo>
                  <a:cubicBezTo>
                    <a:pt x="1990" y="122"/>
                    <a:pt x="1858" y="0"/>
                    <a:pt x="1685"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96"/>
            <p:cNvSpPr/>
            <p:nvPr/>
          </p:nvSpPr>
          <p:spPr>
            <a:xfrm>
              <a:off x="7068375" y="3922400"/>
              <a:ext cx="49750" cy="46700"/>
            </a:xfrm>
            <a:custGeom>
              <a:avLst/>
              <a:gdLst/>
              <a:ahLst/>
              <a:cxnLst/>
              <a:rect l="l" t="t" r="r" b="b"/>
              <a:pathLst>
                <a:path w="1990" h="1868" extrusionOk="0">
                  <a:moveTo>
                    <a:pt x="1442" y="548"/>
                  </a:moveTo>
                  <a:lnTo>
                    <a:pt x="1442" y="1269"/>
                  </a:lnTo>
                  <a:lnTo>
                    <a:pt x="549" y="1269"/>
                  </a:lnTo>
                  <a:lnTo>
                    <a:pt x="549" y="548"/>
                  </a:lnTo>
                  <a:close/>
                  <a:moveTo>
                    <a:pt x="295" y="0"/>
                  </a:moveTo>
                  <a:cubicBezTo>
                    <a:pt x="133" y="0"/>
                    <a:pt x="1" y="91"/>
                    <a:pt x="1" y="254"/>
                  </a:cubicBezTo>
                  <a:lnTo>
                    <a:pt x="1" y="1563"/>
                  </a:lnTo>
                  <a:cubicBezTo>
                    <a:pt x="1" y="1736"/>
                    <a:pt x="133" y="1867"/>
                    <a:pt x="295" y="1867"/>
                  </a:cubicBezTo>
                  <a:lnTo>
                    <a:pt x="1695" y="1867"/>
                  </a:lnTo>
                  <a:cubicBezTo>
                    <a:pt x="1868" y="1867"/>
                    <a:pt x="1990" y="1736"/>
                    <a:pt x="1990" y="1563"/>
                  </a:cubicBezTo>
                  <a:lnTo>
                    <a:pt x="1990" y="254"/>
                  </a:lnTo>
                  <a:cubicBezTo>
                    <a:pt x="1990" y="91"/>
                    <a:pt x="1868" y="0"/>
                    <a:pt x="1695"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96"/>
            <p:cNvSpPr/>
            <p:nvPr/>
          </p:nvSpPr>
          <p:spPr>
            <a:xfrm>
              <a:off x="7135100" y="3922400"/>
              <a:ext cx="49750" cy="46700"/>
            </a:xfrm>
            <a:custGeom>
              <a:avLst/>
              <a:gdLst/>
              <a:ahLst/>
              <a:cxnLst/>
              <a:rect l="l" t="t" r="r" b="b"/>
              <a:pathLst>
                <a:path w="1990" h="1868" extrusionOk="0">
                  <a:moveTo>
                    <a:pt x="1432" y="548"/>
                  </a:moveTo>
                  <a:lnTo>
                    <a:pt x="1432" y="1269"/>
                  </a:lnTo>
                  <a:lnTo>
                    <a:pt x="549" y="1269"/>
                  </a:lnTo>
                  <a:lnTo>
                    <a:pt x="549" y="548"/>
                  </a:lnTo>
                  <a:close/>
                  <a:moveTo>
                    <a:pt x="295" y="0"/>
                  </a:moveTo>
                  <a:cubicBezTo>
                    <a:pt x="122" y="0"/>
                    <a:pt x="1" y="91"/>
                    <a:pt x="1" y="254"/>
                  </a:cubicBezTo>
                  <a:lnTo>
                    <a:pt x="1" y="1563"/>
                  </a:lnTo>
                  <a:cubicBezTo>
                    <a:pt x="1" y="1736"/>
                    <a:pt x="122" y="1867"/>
                    <a:pt x="295" y="1867"/>
                  </a:cubicBezTo>
                  <a:lnTo>
                    <a:pt x="1685" y="1867"/>
                  </a:lnTo>
                  <a:cubicBezTo>
                    <a:pt x="1858" y="1867"/>
                    <a:pt x="1990" y="1736"/>
                    <a:pt x="1990" y="1563"/>
                  </a:cubicBezTo>
                  <a:lnTo>
                    <a:pt x="1990" y="254"/>
                  </a:lnTo>
                  <a:cubicBezTo>
                    <a:pt x="1990" y="91"/>
                    <a:pt x="1858" y="0"/>
                    <a:pt x="1685"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64"/>
        <p:cNvGrpSpPr/>
        <p:nvPr/>
      </p:nvGrpSpPr>
      <p:grpSpPr>
        <a:xfrm>
          <a:off x="0" y="0"/>
          <a:ext cx="0" cy="0"/>
          <a:chOff x="0" y="0"/>
          <a:chExt cx="0" cy="0"/>
        </a:xfrm>
      </p:grpSpPr>
      <p:sp>
        <p:nvSpPr>
          <p:cNvPr id="9265" name="Google Shape;9265;p197"/>
          <p:cNvSpPr/>
          <p:nvPr/>
        </p:nvSpPr>
        <p:spPr>
          <a:xfrm>
            <a:off x="2576800" y="1576025"/>
            <a:ext cx="681900" cy="6819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197"/>
          <p:cNvGrpSpPr/>
          <p:nvPr/>
        </p:nvGrpSpPr>
        <p:grpSpPr>
          <a:xfrm>
            <a:off x="6045192" y="1728191"/>
            <a:ext cx="348117" cy="377569"/>
            <a:chOff x="1774450" y="2080450"/>
            <a:chExt cx="321200" cy="348375"/>
          </a:xfrm>
        </p:grpSpPr>
        <p:sp>
          <p:nvSpPr>
            <p:cNvPr id="9267" name="Google Shape;9267;p197"/>
            <p:cNvSpPr/>
            <p:nvPr/>
          </p:nvSpPr>
          <p:spPr>
            <a:xfrm>
              <a:off x="2033225" y="2229250"/>
              <a:ext cx="15000" cy="13350"/>
            </a:xfrm>
            <a:custGeom>
              <a:avLst/>
              <a:gdLst/>
              <a:ahLst/>
              <a:cxnLst/>
              <a:rect l="l" t="t" r="r" b="b"/>
              <a:pathLst>
                <a:path w="600" h="534" extrusionOk="0">
                  <a:moveTo>
                    <a:pt x="320" y="0"/>
                  </a:moveTo>
                  <a:cubicBezTo>
                    <a:pt x="248" y="0"/>
                    <a:pt x="181" y="22"/>
                    <a:pt x="132" y="77"/>
                  </a:cubicBezTo>
                  <a:cubicBezTo>
                    <a:pt x="51" y="118"/>
                    <a:pt x="0" y="239"/>
                    <a:pt x="51" y="371"/>
                  </a:cubicBezTo>
                  <a:cubicBezTo>
                    <a:pt x="92" y="452"/>
                    <a:pt x="214" y="534"/>
                    <a:pt x="305" y="534"/>
                  </a:cubicBezTo>
                  <a:cubicBezTo>
                    <a:pt x="427" y="534"/>
                    <a:pt x="559" y="452"/>
                    <a:pt x="599" y="331"/>
                  </a:cubicBezTo>
                  <a:cubicBezTo>
                    <a:pt x="599" y="199"/>
                    <a:pt x="559" y="77"/>
                    <a:pt x="467" y="26"/>
                  </a:cubicBezTo>
                  <a:cubicBezTo>
                    <a:pt x="419" y="10"/>
                    <a:pt x="368" y="0"/>
                    <a:pt x="320"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97"/>
            <p:cNvSpPr/>
            <p:nvPr/>
          </p:nvSpPr>
          <p:spPr>
            <a:xfrm>
              <a:off x="1774450" y="2080450"/>
              <a:ext cx="321200" cy="348375"/>
            </a:xfrm>
            <a:custGeom>
              <a:avLst/>
              <a:gdLst/>
              <a:ahLst/>
              <a:cxnLst/>
              <a:rect l="l" t="t" r="r" b="b"/>
              <a:pathLst>
                <a:path w="12848" h="13935" extrusionOk="0">
                  <a:moveTo>
                    <a:pt x="5237" y="955"/>
                  </a:moveTo>
                  <a:lnTo>
                    <a:pt x="3420" y="2558"/>
                  </a:lnTo>
                  <a:lnTo>
                    <a:pt x="2446" y="2558"/>
                  </a:lnTo>
                  <a:lnTo>
                    <a:pt x="2446" y="955"/>
                  </a:lnTo>
                  <a:close/>
                  <a:moveTo>
                    <a:pt x="10402" y="955"/>
                  </a:moveTo>
                  <a:lnTo>
                    <a:pt x="10402" y="2558"/>
                  </a:lnTo>
                  <a:lnTo>
                    <a:pt x="9428" y="2558"/>
                  </a:lnTo>
                  <a:lnTo>
                    <a:pt x="7611" y="955"/>
                  </a:lnTo>
                  <a:close/>
                  <a:moveTo>
                    <a:pt x="1309" y="10464"/>
                  </a:moveTo>
                  <a:lnTo>
                    <a:pt x="2030" y="11266"/>
                  </a:lnTo>
                  <a:lnTo>
                    <a:pt x="2030" y="13387"/>
                  </a:lnTo>
                  <a:lnTo>
                    <a:pt x="548" y="13387"/>
                  </a:lnTo>
                  <a:lnTo>
                    <a:pt x="548" y="11266"/>
                  </a:lnTo>
                  <a:lnTo>
                    <a:pt x="1309" y="10464"/>
                  </a:lnTo>
                  <a:close/>
                  <a:moveTo>
                    <a:pt x="3379" y="10464"/>
                  </a:moveTo>
                  <a:lnTo>
                    <a:pt x="4100" y="11266"/>
                  </a:lnTo>
                  <a:lnTo>
                    <a:pt x="4100" y="13387"/>
                  </a:lnTo>
                  <a:lnTo>
                    <a:pt x="2618" y="13387"/>
                  </a:lnTo>
                  <a:lnTo>
                    <a:pt x="2618" y="11266"/>
                  </a:lnTo>
                  <a:lnTo>
                    <a:pt x="3379" y="10464"/>
                  </a:lnTo>
                  <a:close/>
                  <a:moveTo>
                    <a:pt x="5409" y="10464"/>
                  </a:moveTo>
                  <a:lnTo>
                    <a:pt x="6130" y="11266"/>
                  </a:lnTo>
                  <a:lnTo>
                    <a:pt x="6130" y="13387"/>
                  </a:lnTo>
                  <a:lnTo>
                    <a:pt x="4648" y="13387"/>
                  </a:lnTo>
                  <a:lnTo>
                    <a:pt x="4648" y="11266"/>
                  </a:lnTo>
                  <a:lnTo>
                    <a:pt x="5409" y="10464"/>
                  </a:lnTo>
                  <a:close/>
                  <a:moveTo>
                    <a:pt x="7439" y="10464"/>
                  </a:moveTo>
                  <a:lnTo>
                    <a:pt x="8200" y="11266"/>
                  </a:lnTo>
                  <a:lnTo>
                    <a:pt x="8200" y="13387"/>
                  </a:lnTo>
                  <a:lnTo>
                    <a:pt x="6678" y="13387"/>
                  </a:lnTo>
                  <a:lnTo>
                    <a:pt x="6678" y="11266"/>
                  </a:lnTo>
                  <a:lnTo>
                    <a:pt x="7439" y="10464"/>
                  </a:lnTo>
                  <a:close/>
                  <a:moveTo>
                    <a:pt x="9469" y="10464"/>
                  </a:moveTo>
                  <a:lnTo>
                    <a:pt x="10230" y="11266"/>
                  </a:lnTo>
                  <a:lnTo>
                    <a:pt x="10230" y="13387"/>
                  </a:lnTo>
                  <a:lnTo>
                    <a:pt x="8748" y="13387"/>
                  </a:lnTo>
                  <a:lnTo>
                    <a:pt x="8748" y="11266"/>
                  </a:lnTo>
                  <a:lnTo>
                    <a:pt x="9469" y="10464"/>
                  </a:lnTo>
                  <a:close/>
                  <a:moveTo>
                    <a:pt x="11539" y="10464"/>
                  </a:moveTo>
                  <a:lnTo>
                    <a:pt x="12300" y="11266"/>
                  </a:lnTo>
                  <a:lnTo>
                    <a:pt x="12300" y="13387"/>
                  </a:lnTo>
                  <a:lnTo>
                    <a:pt x="10818" y="13387"/>
                  </a:lnTo>
                  <a:lnTo>
                    <a:pt x="10818" y="11266"/>
                  </a:lnTo>
                  <a:lnTo>
                    <a:pt x="11539" y="10464"/>
                  </a:lnTo>
                  <a:close/>
                  <a:moveTo>
                    <a:pt x="6444" y="1"/>
                  </a:moveTo>
                  <a:cubicBezTo>
                    <a:pt x="6381" y="1"/>
                    <a:pt x="6317" y="21"/>
                    <a:pt x="6251" y="62"/>
                  </a:cubicBezTo>
                  <a:lnTo>
                    <a:pt x="5876" y="447"/>
                  </a:lnTo>
                  <a:lnTo>
                    <a:pt x="2111" y="447"/>
                  </a:lnTo>
                  <a:cubicBezTo>
                    <a:pt x="1979" y="447"/>
                    <a:pt x="1898" y="529"/>
                    <a:pt x="1898" y="650"/>
                  </a:cubicBezTo>
                  <a:lnTo>
                    <a:pt x="1898" y="10291"/>
                  </a:lnTo>
                  <a:lnTo>
                    <a:pt x="1472" y="9875"/>
                  </a:lnTo>
                  <a:lnTo>
                    <a:pt x="1431" y="9835"/>
                  </a:lnTo>
                  <a:cubicBezTo>
                    <a:pt x="1379" y="9813"/>
                    <a:pt x="1325" y="9801"/>
                    <a:pt x="1274" y="9801"/>
                  </a:cubicBezTo>
                  <a:cubicBezTo>
                    <a:pt x="1206" y="9801"/>
                    <a:pt x="1143" y="9823"/>
                    <a:pt x="1096" y="9875"/>
                  </a:cubicBezTo>
                  <a:lnTo>
                    <a:pt x="81" y="10971"/>
                  </a:lnTo>
                  <a:cubicBezTo>
                    <a:pt x="41" y="11012"/>
                    <a:pt x="0" y="11052"/>
                    <a:pt x="0" y="11144"/>
                  </a:cubicBezTo>
                  <a:lnTo>
                    <a:pt x="0" y="13721"/>
                  </a:lnTo>
                  <a:cubicBezTo>
                    <a:pt x="0" y="13803"/>
                    <a:pt x="81" y="13935"/>
                    <a:pt x="203" y="13935"/>
                  </a:cubicBezTo>
                  <a:lnTo>
                    <a:pt x="12554" y="13935"/>
                  </a:lnTo>
                  <a:cubicBezTo>
                    <a:pt x="12726" y="13935"/>
                    <a:pt x="12848" y="13803"/>
                    <a:pt x="12848" y="13640"/>
                  </a:cubicBezTo>
                  <a:lnTo>
                    <a:pt x="12848" y="11144"/>
                  </a:lnTo>
                  <a:cubicBezTo>
                    <a:pt x="12848" y="11103"/>
                    <a:pt x="12807" y="11012"/>
                    <a:pt x="12767" y="10971"/>
                  </a:cubicBezTo>
                  <a:lnTo>
                    <a:pt x="11752" y="9875"/>
                  </a:lnTo>
                  <a:cubicBezTo>
                    <a:pt x="11711" y="9875"/>
                    <a:pt x="11711" y="9835"/>
                    <a:pt x="11671" y="9835"/>
                  </a:cubicBezTo>
                  <a:cubicBezTo>
                    <a:pt x="11614" y="9813"/>
                    <a:pt x="11560" y="9801"/>
                    <a:pt x="11509" y="9801"/>
                  </a:cubicBezTo>
                  <a:cubicBezTo>
                    <a:pt x="11440" y="9801"/>
                    <a:pt x="11378" y="9823"/>
                    <a:pt x="11326" y="9875"/>
                  </a:cubicBezTo>
                  <a:lnTo>
                    <a:pt x="10950" y="10291"/>
                  </a:lnTo>
                  <a:lnTo>
                    <a:pt x="10950" y="7460"/>
                  </a:lnTo>
                  <a:cubicBezTo>
                    <a:pt x="10950" y="7338"/>
                    <a:pt x="10818" y="7206"/>
                    <a:pt x="10696" y="7166"/>
                  </a:cubicBezTo>
                  <a:cubicBezTo>
                    <a:pt x="10524" y="7166"/>
                    <a:pt x="10402" y="7298"/>
                    <a:pt x="10402" y="7460"/>
                  </a:cubicBezTo>
                  <a:lnTo>
                    <a:pt x="10402" y="10636"/>
                  </a:lnTo>
                  <a:lnTo>
                    <a:pt x="9682" y="9875"/>
                  </a:lnTo>
                  <a:cubicBezTo>
                    <a:pt x="9626" y="9820"/>
                    <a:pt x="9560" y="9783"/>
                    <a:pt x="9498" y="9783"/>
                  </a:cubicBezTo>
                  <a:cubicBezTo>
                    <a:pt x="9458" y="9783"/>
                    <a:pt x="9419" y="9799"/>
                    <a:pt x="9387" y="9835"/>
                  </a:cubicBezTo>
                  <a:cubicBezTo>
                    <a:pt x="9337" y="9835"/>
                    <a:pt x="9296" y="9875"/>
                    <a:pt x="9296" y="9875"/>
                  </a:cubicBezTo>
                  <a:lnTo>
                    <a:pt x="8454" y="10758"/>
                  </a:lnTo>
                  <a:lnTo>
                    <a:pt x="7652" y="9875"/>
                  </a:lnTo>
                  <a:cubicBezTo>
                    <a:pt x="7611" y="9875"/>
                    <a:pt x="7611" y="9835"/>
                    <a:pt x="7561" y="9835"/>
                  </a:cubicBezTo>
                  <a:cubicBezTo>
                    <a:pt x="7513" y="9799"/>
                    <a:pt x="7463" y="9783"/>
                    <a:pt x="7416" y="9783"/>
                  </a:cubicBezTo>
                  <a:cubicBezTo>
                    <a:pt x="7343" y="9783"/>
                    <a:pt x="7275" y="9820"/>
                    <a:pt x="7226" y="9875"/>
                  </a:cubicBezTo>
                  <a:lnTo>
                    <a:pt x="6424" y="10758"/>
                  </a:lnTo>
                  <a:lnTo>
                    <a:pt x="5582" y="9875"/>
                  </a:lnTo>
                  <a:lnTo>
                    <a:pt x="5531" y="9835"/>
                  </a:lnTo>
                  <a:cubicBezTo>
                    <a:pt x="5483" y="9799"/>
                    <a:pt x="5433" y="9783"/>
                    <a:pt x="5386" y="9783"/>
                  </a:cubicBezTo>
                  <a:cubicBezTo>
                    <a:pt x="5313" y="9783"/>
                    <a:pt x="5245" y="9820"/>
                    <a:pt x="5196" y="9875"/>
                  </a:cubicBezTo>
                  <a:lnTo>
                    <a:pt x="4394" y="10758"/>
                  </a:lnTo>
                  <a:lnTo>
                    <a:pt x="3552" y="9875"/>
                  </a:lnTo>
                  <a:cubicBezTo>
                    <a:pt x="3552" y="9875"/>
                    <a:pt x="3501" y="9835"/>
                    <a:pt x="3461" y="9835"/>
                  </a:cubicBezTo>
                  <a:cubicBezTo>
                    <a:pt x="3413" y="9799"/>
                    <a:pt x="3369" y="9783"/>
                    <a:pt x="3330" y="9783"/>
                  </a:cubicBezTo>
                  <a:cubicBezTo>
                    <a:pt x="3268" y="9783"/>
                    <a:pt x="3216" y="9820"/>
                    <a:pt x="3166" y="9875"/>
                  </a:cubicBezTo>
                  <a:lnTo>
                    <a:pt x="2446" y="10636"/>
                  </a:lnTo>
                  <a:lnTo>
                    <a:pt x="2446" y="3106"/>
                  </a:lnTo>
                  <a:lnTo>
                    <a:pt x="3552" y="3106"/>
                  </a:lnTo>
                  <a:cubicBezTo>
                    <a:pt x="3593" y="3066"/>
                    <a:pt x="3633" y="3066"/>
                    <a:pt x="3674" y="3025"/>
                  </a:cubicBezTo>
                  <a:lnTo>
                    <a:pt x="6424" y="650"/>
                  </a:lnTo>
                  <a:lnTo>
                    <a:pt x="9174" y="3025"/>
                  </a:lnTo>
                  <a:cubicBezTo>
                    <a:pt x="9215" y="3066"/>
                    <a:pt x="9255" y="3106"/>
                    <a:pt x="9337" y="3106"/>
                  </a:cubicBezTo>
                  <a:lnTo>
                    <a:pt x="10402" y="3106"/>
                  </a:lnTo>
                  <a:lnTo>
                    <a:pt x="10402" y="4963"/>
                  </a:lnTo>
                  <a:cubicBezTo>
                    <a:pt x="10402" y="5095"/>
                    <a:pt x="10483" y="5217"/>
                    <a:pt x="10605" y="5217"/>
                  </a:cubicBezTo>
                  <a:cubicBezTo>
                    <a:pt x="10631" y="5225"/>
                    <a:pt x="10656" y="5228"/>
                    <a:pt x="10681" y="5228"/>
                  </a:cubicBezTo>
                  <a:cubicBezTo>
                    <a:pt x="10825" y="5228"/>
                    <a:pt x="10950" y="5111"/>
                    <a:pt x="10950" y="4963"/>
                  </a:cubicBezTo>
                  <a:lnTo>
                    <a:pt x="10950" y="701"/>
                  </a:lnTo>
                  <a:cubicBezTo>
                    <a:pt x="10950" y="569"/>
                    <a:pt x="10818" y="447"/>
                    <a:pt x="10656" y="447"/>
                  </a:cubicBezTo>
                  <a:lnTo>
                    <a:pt x="7013" y="447"/>
                  </a:lnTo>
                  <a:lnTo>
                    <a:pt x="6637" y="62"/>
                  </a:lnTo>
                  <a:cubicBezTo>
                    <a:pt x="6571" y="21"/>
                    <a:pt x="6508" y="1"/>
                    <a:pt x="6444"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97"/>
            <p:cNvSpPr/>
            <p:nvPr/>
          </p:nvSpPr>
          <p:spPr>
            <a:xfrm>
              <a:off x="1855625" y="2246900"/>
              <a:ext cx="66750" cy="52800"/>
            </a:xfrm>
            <a:custGeom>
              <a:avLst/>
              <a:gdLst/>
              <a:ahLst/>
              <a:cxnLst/>
              <a:rect l="l" t="t" r="r" b="b"/>
              <a:pathLst>
                <a:path w="2670" h="2112" extrusionOk="0">
                  <a:moveTo>
                    <a:pt x="2122" y="548"/>
                  </a:moveTo>
                  <a:lnTo>
                    <a:pt x="2122" y="1563"/>
                  </a:lnTo>
                  <a:lnTo>
                    <a:pt x="559" y="1563"/>
                  </a:lnTo>
                  <a:lnTo>
                    <a:pt x="559" y="548"/>
                  </a:lnTo>
                  <a:close/>
                  <a:moveTo>
                    <a:pt x="254" y="0"/>
                  </a:moveTo>
                  <a:cubicBezTo>
                    <a:pt x="132" y="0"/>
                    <a:pt x="1" y="132"/>
                    <a:pt x="1" y="254"/>
                  </a:cubicBezTo>
                  <a:lnTo>
                    <a:pt x="1" y="1857"/>
                  </a:lnTo>
                  <a:cubicBezTo>
                    <a:pt x="1" y="1989"/>
                    <a:pt x="132" y="2111"/>
                    <a:pt x="254" y="2111"/>
                  </a:cubicBezTo>
                  <a:lnTo>
                    <a:pt x="2375" y="2111"/>
                  </a:lnTo>
                  <a:cubicBezTo>
                    <a:pt x="2538" y="2111"/>
                    <a:pt x="2670" y="1989"/>
                    <a:pt x="2670" y="1857"/>
                  </a:cubicBezTo>
                  <a:lnTo>
                    <a:pt x="2670" y="254"/>
                  </a:lnTo>
                  <a:cubicBezTo>
                    <a:pt x="2670" y="132"/>
                    <a:pt x="2538" y="0"/>
                    <a:pt x="2375"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97"/>
            <p:cNvSpPr/>
            <p:nvPr/>
          </p:nvSpPr>
          <p:spPr>
            <a:xfrm>
              <a:off x="1947725" y="2246900"/>
              <a:ext cx="66500" cy="52800"/>
            </a:xfrm>
            <a:custGeom>
              <a:avLst/>
              <a:gdLst/>
              <a:ahLst/>
              <a:cxnLst/>
              <a:rect l="l" t="t" r="r" b="b"/>
              <a:pathLst>
                <a:path w="2660" h="2112" extrusionOk="0">
                  <a:moveTo>
                    <a:pt x="2111" y="548"/>
                  </a:moveTo>
                  <a:lnTo>
                    <a:pt x="2111" y="1563"/>
                  </a:lnTo>
                  <a:lnTo>
                    <a:pt x="508" y="1563"/>
                  </a:lnTo>
                  <a:lnTo>
                    <a:pt x="508" y="548"/>
                  </a:lnTo>
                  <a:close/>
                  <a:moveTo>
                    <a:pt x="254" y="0"/>
                  </a:moveTo>
                  <a:cubicBezTo>
                    <a:pt x="82" y="0"/>
                    <a:pt x="0" y="132"/>
                    <a:pt x="0" y="254"/>
                  </a:cubicBezTo>
                  <a:lnTo>
                    <a:pt x="0" y="1857"/>
                  </a:lnTo>
                  <a:cubicBezTo>
                    <a:pt x="0" y="1989"/>
                    <a:pt x="82" y="2111"/>
                    <a:pt x="254" y="2111"/>
                  </a:cubicBezTo>
                  <a:lnTo>
                    <a:pt x="2365" y="2111"/>
                  </a:lnTo>
                  <a:cubicBezTo>
                    <a:pt x="2538" y="2111"/>
                    <a:pt x="2659" y="1989"/>
                    <a:pt x="2659" y="1857"/>
                  </a:cubicBezTo>
                  <a:lnTo>
                    <a:pt x="2659" y="254"/>
                  </a:lnTo>
                  <a:cubicBezTo>
                    <a:pt x="2659" y="132"/>
                    <a:pt x="2538" y="0"/>
                    <a:pt x="2365"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97"/>
            <p:cNvSpPr/>
            <p:nvPr/>
          </p:nvSpPr>
          <p:spPr>
            <a:xfrm>
              <a:off x="1855625" y="2172800"/>
              <a:ext cx="66750" cy="53050"/>
            </a:xfrm>
            <a:custGeom>
              <a:avLst/>
              <a:gdLst/>
              <a:ahLst/>
              <a:cxnLst/>
              <a:rect l="l" t="t" r="r" b="b"/>
              <a:pathLst>
                <a:path w="2670" h="2122" extrusionOk="0">
                  <a:moveTo>
                    <a:pt x="2122" y="559"/>
                  </a:moveTo>
                  <a:lnTo>
                    <a:pt x="2122" y="1574"/>
                  </a:lnTo>
                  <a:lnTo>
                    <a:pt x="559" y="1574"/>
                  </a:lnTo>
                  <a:lnTo>
                    <a:pt x="559" y="559"/>
                  </a:lnTo>
                  <a:close/>
                  <a:moveTo>
                    <a:pt x="254" y="1"/>
                  </a:moveTo>
                  <a:cubicBezTo>
                    <a:pt x="132" y="1"/>
                    <a:pt x="1" y="133"/>
                    <a:pt x="1" y="255"/>
                  </a:cubicBezTo>
                  <a:lnTo>
                    <a:pt x="1" y="1868"/>
                  </a:lnTo>
                  <a:cubicBezTo>
                    <a:pt x="1" y="1990"/>
                    <a:pt x="132" y="2122"/>
                    <a:pt x="254" y="2122"/>
                  </a:cubicBezTo>
                  <a:lnTo>
                    <a:pt x="2375" y="2122"/>
                  </a:lnTo>
                  <a:cubicBezTo>
                    <a:pt x="2538" y="2122"/>
                    <a:pt x="2670" y="1990"/>
                    <a:pt x="2670" y="1868"/>
                  </a:cubicBezTo>
                  <a:lnTo>
                    <a:pt x="2670" y="255"/>
                  </a:lnTo>
                  <a:cubicBezTo>
                    <a:pt x="2670" y="133"/>
                    <a:pt x="2538" y="1"/>
                    <a:pt x="2375"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97"/>
            <p:cNvSpPr/>
            <p:nvPr/>
          </p:nvSpPr>
          <p:spPr>
            <a:xfrm>
              <a:off x="1947725" y="2172800"/>
              <a:ext cx="66500" cy="53050"/>
            </a:xfrm>
            <a:custGeom>
              <a:avLst/>
              <a:gdLst/>
              <a:ahLst/>
              <a:cxnLst/>
              <a:rect l="l" t="t" r="r" b="b"/>
              <a:pathLst>
                <a:path w="2660" h="2122" extrusionOk="0">
                  <a:moveTo>
                    <a:pt x="2111" y="559"/>
                  </a:moveTo>
                  <a:lnTo>
                    <a:pt x="2111" y="1574"/>
                  </a:lnTo>
                  <a:lnTo>
                    <a:pt x="508" y="1574"/>
                  </a:lnTo>
                  <a:lnTo>
                    <a:pt x="508" y="559"/>
                  </a:lnTo>
                  <a:close/>
                  <a:moveTo>
                    <a:pt x="254" y="1"/>
                  </a:moveTo>
                  <a:cubicBezTo>
                    <a:pt x="82" y="1"/>
                    <a:pt x="0" y="133"/>
                    <a:pt x="0" y="255"/>
                  </a:cubicBezTo>
                  <a:lnTo>
                    <a:pt x="0" y="1868"/>
                  </a:lnTo>
                  <a:cubicBezTo>
                    <a:pt x="0" y="1990"/>
                    <a:pt x="82" y="2122"/>
                    <a:pt x="254" y="2122"/>
                  </a:cubicBezTo>
                  <a:lnTo>
                    <a:pt x="2365" y="2122"/>
                  </a:lnTo>
                  <a:cubicBezTo>
                    <a:pt x="2538" y="2122"/>
                    <a:pt x="2659" y="1990"/>
                    <a:pt x="2659" y="1868"/>
                  </a:cubicBezTo>
                  <a:lnTo>
                    <a:pt x="2659" y="255"/>
                  </a:lnTo>
                  <a:cubicBezTo>
                    <a:pt x="2659" y="133"/>
                    <a:pt x="2538" y="1"/>
                    <a:pt x="2365"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3" name="Google Shape;9273;p197"/>
          <p:cNvSpPr/>
          <p:nvPr/>
        </p:nvSpPr>
        <p:spPr>
          <a:xfrm>
            <a:off x="6038600" y="1576025"/>
            <a:ext cx="681900" cy="6819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4" name="Google Shape;9274;p197"/>
          <p:cNvGrpSpPr/>
          <p:nvPr/>
        </p:nvGrpSpPr>
        <p:grpSpPr>
          <a:xfrm>
            <a:off x="2727584" y="1728462"/>
            <a:ext cx="380333" cy="377027"/>
            <a:chOff x="2561950" y="3200325"/>
            <a:chExt cx="350925" cy="347875"/>
          </a:xfrm>
        </p:grpSpPr>
        <p:sp>
          <p:nvSpPr>
            <p:cNvPr id="9275" name="Google Shape;9275;p197"/>
            <p:cNvSpPr/>
            <p:nvPr/>
          </p:nvSpPr>
          <p:spPr>
            <a:xfrm>
              <a:off x="2743625" y="3264750"/>
              <a:ext cx="52025" cy="84800"/>
            </a:xfrm>
            <a:custGeom>
              <a:avLst/>
              <a:gdLst/>
              <a:ahLst/>
              <a:cxnLst/>
              <a:rect l="l" t="t" r="r" b="b"/>
              <a:pathLst>
                <a:path w="2081" h="3392" extrusionOk="0">
                  <a:moveTo>
                    <a:pt x="721" y="895"/>
                  </a:moveTo>
                  <a:lnTo>
                    <a:pt x="721" y="1229"/>
                  </a:lnTo>
                  <a:cubicBezTo>
                    <a:pt x="680" y="1189"/>
                    <a:pt x="639" y="1108"/>
                    <a:pt x="680" y="1067"/>
                  </a:cubicBezTo>
                  <a:cubicBezTo>
                    <a:pt x="680" y="976"/>
                    <a:pt x="680" y="935"/>
                    <a:pt x="721" y="895"/>
                  </a:cubicBezTo>
                  <a:close/>
                  <a:moveTo>
                    <a:pt x="1269" y="2041"/>
                  </a:moveTo>
                  <a:cubicBezTo>
                    <a:pt x="1441" y="2123"/>
                    <a:pt x="1482" y="2295"/>
                    <a:pt x="1482" y="2376"/>
                  </a:cubicBezTo>
                  <a:cubicBezTo>
                    <a:pt x="1482" y="2498"/>
                    <a:pt x="1401" y="2589"/>
                    <a:pt x="1269" y="2589"/>
                  </a:cubicBezTo>
                  <a:lnTo>
                    <a:pt x="1269" y="2041"/>
                  </a:lnTo>
                  <a:close/>
                  <a:moveTo>
                    <a:pt x="1015" y="1"/>
                  </a:moveTo>
                  <a:cubicBezTo>
                    <a:pt x="846" y="1"/>
                    <a:pt x="721" y="118"/>
                    <a:pt x="721" y="265"/>
                  </a:cubicBezTo>
                  <a:lnTo>
                    <a:pt x="721" y="306"/>
                  </a:lnTo>
                  <a:lnTo>
                    <a:pt x="680" y="306"/>
                  </a:lnTo>
                  <a:cubicBezTo>
                    <a:pt x="386" y="387"/>
                    <a:pt x="132" y="681"/>
                    <a:pt x="132" y="1027"/>
                  </a:cubicBezTo>
                  <a:cubicBezTo>
                    <a:pt x="91" y="1321"/>
                    <a:pt x="254" y="1615"/>
                    <a:pt x="558" y="1737"/>
                  </a:cubicBezTo>
                  <a:cubicBezTo>
                    <a:pt x="599" y="1788"/>
                    <a:pt x="680" y="1788"/>
                    <a:pt x="721" y="1828"/>
                  </a:cubicBezTo>
                  <a:lnTo>
                    <a:pt x="721" y="2589"/>
                  </a:lnTo>
                  <a:cubicBezTo>
                    <a:pt x="639" y="2549"/>
                    <a:pt x="599" y="2498"/>
                    <a:pt x="508" y="2417"/>
                  </a:cubicBezTo>
                  <a:cubicBezTo>
                    <a:pt x="467" y="2376"/>
                    <a:pt x="386" y="2336"/>
                    <a:pt x="305" y="2336"/>
                  </a:cubicBezTo>
                  <a:cubicBezTo>
                    <a:pt x="51" y="2376"/>
                    <a:pt x="0" y="2630"/>
                    <a:pt x="91" y="2802"/>
                  </a:cubicBezTo>
                  <a:cubicBezTo>
                    <a:pt x="254" y="2965"/>
                    <a:pt x="508" y="3097"/>
                    <a:pt x="721" y="3137"/>
                  </a:cubicBezTo>
                  <a:cubicBezTo>
                    <a:pt x="721" y="3310"/>
                    <a:pt x="853" y="3391"/>
                    <a:pt x="1015" y="3391"/>
                  </a:cubicBezTo>
                  <a:cubicBezTo>
                    <a:pt x="1147" y="3391"/>
                    <a:pt x="1269" y="3310"/>
                    <a:pt x="1269" y="3178"/>
                  </a:cubicBezTo>
                  <a:cubicBezTo>
                    <a:pt x="1695" y="3097"/>
                    <a:pt x="1949" y="2843"/>
                    <a:pt x="2030" y="2457"/>
                  </a:cubicBezTo>
                  <a:cubicBezTo>
                    <a:pt x="2081" y="2041"/>
                    <a:pt x="1776" y="1615"/>
                    <a:pt x="1360" y="1483"/>
                  </a:cubicBezTo>
                  <a:cubicBezTo>
                    <a:pt x="1319" y="1443"/>
                    <a:pt x="1319" y="1443"/>
                    <a:pt x="1269" y="1443"/>
                  </a:cubicBezTo>
                  <a:lnTo>
                    <a:pt x="1269" y="854"/>
                  </a:lnTo>
                  <a:cubicBezTo>
                    <a:pt x="1319" y="854"/>
                    <a:pt x="1360" y="895"/>
                    <a:pt x="1360" y="895"/>
                  </a:cubicBezTo>
                  <a:cubicBezTo>
                    <a:pt x="1403" y="987"/>
                    <a:pt x="1484" y="1030"/>
                    <a:pt x="1569" y="1030"/>
                  </a:cubicBezTo>
                  <a:cubicBezTo>
                    <a:pt x="1643" y="1030"/>
                    <a:pt x="1719" y="997"/>
                    <a:pt x="1776" y="935"/>
                  </a:cubicBezTo>
                  <a:cubicBezTo>
                    <a:pt x="1867" y="854"/>
                    <a:pt x="1867" y="681"/>
                    <a:pt x="1776" y="600"/>
                  </a:cubicBezTo>
                  <a:cubicBezTo>
                    <a:pt x="1695" y="428"/>
                    <a:pt x="1522" y="306"/>
                    <a:pt x="1269" y="265"/>
                  </a:cubicBezTo>
                  <a:cubicBezTo>
                    <a:pt x="1269" y="133"/>
                    <a:pt x="1187" y="52"/>
                    <a:pt x="1106" y="12"/>
                  </a:cubicBezTo>
                  <a:cubicBezTo>
                    <a:pt x="1075" y="4"/>
                    <a:pt x="1044" y="1"/>
                    <a:pt x="1015"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97"/>
            <p:cNvSpPr/>
            <p:nvPr/>
          </p:nvSpPr>
          <p:spPr>
            <a:xfrm>
              <a:off x="2695150" y="3233325"/>
              <a:ext cx="148950" cy="147925"/>
            </a:xfrm>
            <a:custGeom>
              <a:avLst/>
              <a:gdLst/>
              <a:ahLst/>
              <a:cxnLst/>
              <a:rect l="l" t="t" r="r" b="b"/>
              <a:pathLst>
                <a:path w="5958" h="5917" extrusionOk="0">
                  <a:moveTo>
                    <a:pt x="2954" y="548"/>
                  </a:moveTo>
                  <a:cubicBezTo>
                    <a:pt x="4314" y="548"/>
                    <a:pt x="5410" y="1604"/>
                    <a:pt x="5410" y="2953"/>
                  </a:cubicBezTo>
                  <a:cubicBezTo>
                    <a:pt x="5410" y="4313"/>
                    <a:pt x="4314" y="5369"/>
                    <a:pt x="2954" y="5369"/>
                  </a:cubicBezTo>
                  <a:cubicBezTo>
                    <a:pt x="1645" y="5369"/>
                    <a:pt x="549" y="4313"/>
                    <a:pt x="549" y="2953"/>
                  </a:cubicBezTo>
                  <a:cubicBezTo>
                    <a:pt x="549" y="1604"/>
                    <a:pt x="1645" y="548"/>
                    <a:pt x="2954" y="548"/>
                  </a:cubicBezTo>
                  <a:close/>
                  <a:moveTo>
                    <a:pt x="2954" y="0"/>
                  </a:moveTo>
                  <a:cubicBezTo>
                    <a:pt x="1350" y="0"/>
                    <a:pt x="1" y="1309"/>
                    <a:pt x="1" y="2953"/>
                  </a:cubicBezTo>
                  <a:cubicBezTo>
                    <a:pt x="1" y="4607"/>
                    <a:pt x="1350" y="5917"/>
                    <a:pt x="2954" y="5917"/>
                  </a:cubicBezTo>
                  <a:cubicBezTo>
                    <a:pt x="4608" y="5917"/>
                    <a:pt x="5958" y="4607"/>
                    <a:pt x="5958" y="2953"/>
                  </a:cubicBezTo>
                  <a:cubicBezTo>
                    <a:pt x="5958" y="1309"/>
                    <a:pt x="4608" y="0"/>
                    <a:pt x="2954"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97"/>
            <p:cNvSpPr/>
            <p:nvPr/>
          </p:nvSpPr>
          <p:spPr>
            <a:xfrm>
              <a:off x="2662425" y="3200325"/>
              <a:ext cx="214425" cy="214675"/>
            </a:xfrm>
            <a:custGeom>
              <a:avLst/>
              <a:gdLst/>
              <a:ahLst/>
              <a:cxnLst/>
              <a:rect l="l" t="t" r="r" b="b"/>
              <a:pathLst>
                <a:path w="8577" h="8587" extrusionOk="0">
                  <a:moveTo>
                    <a:pt x="4263" y="508"/>
                  </a:moveTo>
                  <a:cubicBezTo>
                    <a:pt x="6343" y="508"/>
                    <a:pt x="8028" y="2203"/>
                    <a:pt x="8028" y="4273"/>
                  </a:cubicBezTo>
                  <a:cubicBezTo>
                    <a:pt x="8028" y="6344"/>
                    <a:pt x="6343" y="8038"/>
                    <a:pt x="4263" y="8038"/>
                  </a:cubicBezTo>
                  <a:cubicBezTo>
                    <a:pt x="2233" y="8038"/>
                    <a:pt x="549" y="6344"/>
                    <a:pt x="549" y="4273"/>
                  </a:cubicBezTo>
                  <a:cubicBezTo>
                    <a:pt x="549" y="2203"/>
                    <a:pt x="2233" y="508"/>
                    <a:pt x="4263" y="508"/>
                  </a:cubicBezTo>
                  <a:close/>
                  <a:moveTo>
                    <a:pt x="4263" y="1"/>
                  </a:moveTo>
                  <a:cubicBezTo>
                    <a:pt x="1898" y="1"/>
                    <a:pt x="1" y="1909"/>
                    <a:pt x="1" y="4273"/>
                  </a:cubicBezTo>
                  <a:cubicBezTo>
                    <a:pt x="1" y="6648"/>
                    <a:pt x="1898" y="8586"/>
                    <a:pt x="4263" y="8586"/>
                  </a:cubicBezTo>
                  <a:cubicBezTo>
                    <a:pt x="6638" y="8586"/>
                    <a:pt x="8576" y="6648"/>
                    <a:pt x="8576" y="4273"/>
                  </a:cubicBezTo>
                  <a:cubicBezTo>
                    <a:pt x="8576" y="1909"/>
                    <a:pt x="6638" y="1"/>
                    <a:pt x="4263"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97"/>
            <p:cNvSpPr/>
            <p:nvPr/>
          </p:nvSpPr>
          <p:spPr>
            <a:xfrm>
              <a:off x="2561950" y="3412950"/>
              <a:ext cx="350925" cy="135250"/>
            </a:xfrm>
            <a:custGeom>
              <a:avLst/>
              <a:gdLst/>
              <a:ahLst/>
              <a:cxnLst/>
              <a:rect l="l" t="t" r="r" b="b"/>
              <a:pathLst>
                <a:path w="14037" h="5410" extrusionOk="0">
                  <a:moveTo>
                    <a:pt x="11429" y="535"/>
                  </a:moveTo>
                  <a:cubicBezTo>
                    <a:pt x="11557" y="535"/>
                    <a:pt x="11681" y="567"/>
                    <a:pt x="11793" y="629"/>
                  </a:cubicBezTo>
                  <a:lnTo>
                    <a:pt x="9642" y="2791"/>
                  </a:lnTo>
                  <a:lnTo>
                    <a:pt x="9297" y="2791"/>
                  </a:lnTo>
                  <a:cubicBezTo>
                    <a:pt x="9348" y="2618"/>
                    <a:pt x="9388" y="2456"/>
                    <a:pt x="9388" y="2243"/>
                  </a:cubicBezTo>
                  <a:cubicBezTo>
                    <a:pt x="9388" y="2243"/>
                    <a:pt x="9388" y="2202"/>
                    <a:pt x="9429" y="2202"/>
                  </a:cubicBezTo>
                  <a:lnTo>
                    <a:pt x="10819" y="802"/>
                  </a:lnTo>
                  <a:cubicBezTo>
                    <a:pt x="11007" y="620"/>
                    <a:pt x="11223" y="535"/>
                    <a:pt x="11429" y="535"/>
                  </a:cubicBezTo>
                  <a:close/>
                  <a:moveTo>
                    <a:pt x="3715" y="1441"/>
                  </a:moveTo>
                  <a:lnTo>
                    <a:pt x="3715" y="4060"/>
                  </a:lnTo>
                  <a:lnTo>
                    <a:pt x="2751" y="4060"/>
                  </a:lnTo>
                  <a:lnTo>
                    <a:pt x="2751" y="1441"/>
                  </a:lnTo>
                  <a:close/>
                  <a:moveTo>
                    <a:pt x="2193" y="1096"/>
                  </a:moveTo>
                  <a:lnTo>
                    <a:pt x="2193" y="4486"/>
                  </a:lnTo>
                  <a:lnTo>
                    <a:pt x="549" y="4486"/>
                  </a:lnTo>
                  <a:lnTo>
                    <a:pt x="549" y="1096"/>
                  </a:lnTo>
                  <a:lnTo>
                    <a:pt x="1097" y="1096"/>
                  </a:lnTo>
                  <a:lnTo>
                    <a:pt x="1097" y="2324"/>
                  </a:lnTo>
                  <a:cubicBezTo>
                    <a:pt x="1097" y="2456"/>
                    <a:pt x="1178" y="2578"/>
                    <a:pt x="1310" y="2578"/>
                  </a:cubicBezTo>
                  <a:cubicBezTo>
                    <a:pt x="1333" y="2583"/>
                    <a:pt x="1355" y="2586"/>
                    <a:pt x="1377" y="2586"/>
                  </a:cubicBezTo>
                  <a:cubicBezTo>
                    <a:pt x="1522" y="2586"/>
                    <a:pt x="1645" y="2474"/>
                    <a:pt x="1645" y="2324"/>
                  </a:cubicBezTo>
                  <a:lnTo>
                    <a:pt x="1645" y="1096"/>
                  </a:lnTo>
                  <a:close/>
                  <a:moveTo>
                    <a:pt x="12789" y="642"/>
                  </a:moveTo>
                  <a:cubicBezTo>
                    <a:pt x="12938" y="642"/>
                    <a:pt x="13087" y="695"/>
                    <a:pt x="13194" y="802"/>
                  </a:cubicBezTo>
                  <a:cubicBezTo>
                    <a:pt x="13407" y="1015"/>
                    <a:pt x="13448" y="1350"/>
                    <a:pt x="13234" y="1604"/>
                  </a:cubicBezTo>
                  <a:cubicBezTo>
                    <a:pt x="12554" y="2365"/>
                    <a:pt x="11631" y="3339"/>
                    <a:pt x="10951" y="4019"/>
                  </a:cubicBezTo>
                  <a:cubicBezTo>
                    <a:pt x="10444" y="4567"/>
                    <a:pt x="9723" y="4861"/>
                    <a:pt x="8962" y="4861"/>
                  </a:cubicBezTo>
                  <a:lnTo>
                    <a:pt x="6810" y="4861"/>
                  </a:lnTo>
                  <a:cubicBezTo>
                    <a:pt x="6344" y="4861"/>
                    <a:pt x="5796" y="4354"/>
                    <a:pt x="5491" y="3806"/>
                  </a:cubicBezTo>
                  <a:cubicBezTo>
                    <a:pt x="5451" y="3725"/>
                    <a:pt x="5369" y="3674"/>
                    <a:pt x="5288" y="3674"/>
                  </a:cubicBezTo>
                  <a:lnTo>
                    <a:pt x="4273" y="3674"/>
                  </a:lnTo>
                  <a:lnTo>
                    <a:pt x="4273" y="1857"/>
                  </a:lnTo>
                  <a:lnTo>
                    <a:pt x="8414" y="1857"/>
                  </a:lnTo>
                  <a:cubicBezTo>
                    <a:pt x="8708" y="1898"/>
                    <a:pt x="8921" y="2152"/>
                    <a:pt x="8881" y="2456"/>
                  </a:cubicBezTo>
                  <a:cubicBezTo>
                    <a:pt x="8840" y="2537"/>
                    <a:pt x="8840" y="2618"/>
                    <a:pt x="8749" y="2659"/>
                  </a:cubicBezTo>
                  <a:lnTo>
                    <a:pt x="8668" y="2791"/>
                  </a:lnTo>
                  <a:lnTo>
                    <a:pt x="6810" y="2791"/>
                  </a:lnTo>
                  <a:cubicBezTo>
                    <a:pt x="6638" y="2791"/>
                    <a:pt x="6506" y="2913"/>
                    <a:pt x="6506" y="3045"/>
                  </a:cubicBezTo>
                  <a:cubicBezTo>
                    <a:pt x="6465" y="3217"/>
                    <a:pt x="6638" y="3339"/>
                    <a:pt x="6760" y="3339"/>
                  </a:cubicBezTo>
                  <a:lnTo>
                    <a:pt x="9764" y="3339"/>
                  </a:lnTo>
                  <a:cubicBezTo>
                    <a:pt x="9855" y="3339"/>
                    <a:pt x="9896" y="3298"/>
                    <a:pt x="9977" y="3258"/>
                  </a:cubicBezTo>
                  <a:lnTo>
                    <a:pt x="12392" y="802"/>
                  </a:lnTo>
                  <a:cubicBezTo>
                    <a:pt x="12494" y="695"/>
                    <a:pt x="12641" y="642"/>
                    <a:pt x="12789" y="642"/>
                  </a:cubicBezTo>
                  <a:close/>
                  <a:moveTo>
                    <a:pt x="11434" y="0"/>
                  </a:moveTo>
                  <a:cubicBezTo>
                    <a:pt x="11082" y="0"/>
                    <a:pt x="10729" y="141"/>
                    <a:pt x="10444" y="426"/>
                  </a:cubicBezTo>
                  <a:lnTo>
                    <a:pt x="9134" y="1695"/>
                  </a:lnTo>
                  <a:cubicBezTo>
                    <a:pt x="9043" y="1604"/>
                    <a:pt x="8962" y="1522"/>
                    <a:pt x="8840" y="1441"/>
                  </a:cubicBezTo>
                  <a:cubicBezTo>
                    <a:pt x="8708" y="1350"/>
                    <a:pt x="8495" y="1309"/>
                    <a:pt x="8333" y="1309"/>
                  </a:cubicBezTo>
                  <a:lnTo>
                    <a:pt x="4273" y="1309"/>
                  </a:lnTo>
                  <a:lnTo>
                    <a:pt x="4273" y="1188"/>
                  </a:lnTo>
                  <a:cubicBezTo>
                    <a:pt x="4273" y="1015"/>
                    <a:pt x="4141" y="883"/>
                    <a:pt x="4020" y="883"/>
                  </a:cubicBezTo>
                  <a:lnTo>
                    <a:pt x="2751" y="883"/>
                  </a:lnTo>
                  <a:lnTo>
                    <a:pt x="2751" y="802"/>
                  </a:lnTo>
                  <a:cubicBezTo>
                    <a:pt x="2751" y="680"/>
                    <a:pt x="2619" y="548"/>
                    <a:pt x="2497" y="548"/>
                  </a:cubicBezTo>
                  <a:lnTo>
                    <a:pt x="255" y="548"/>
                  </a:lnTo>
                  <a:cubicBezTo>
                    <a:pt x="123" y="548"/>
                    <a:pt x="1" y="680"/>
                    <a:pt x="1" y="802"/>
                  </a:cubicBezTo>
                  <a:lnTo>
                    <a:pt x="1" y="4780"/>
                  </a:lnTo>
                  <a:cubicBezTo>
                    <a:pt x="1" y="4902"/>
                    <a:pt x="123" y="5034"/>
                    <a:pt x="255" y="5034"/>
                  </a:cubicBezTo>
                  <a:lnTo>
                    <a:pt x="2497" y="5034"/>
                  </a:lnTo>
                  <a:cubicBezTo>
                    <a:pt x="2619" y="5034"/>
                    <a:pt x="2751" y="4902"/>
                    <a:pt x="2751" y="4780"/>
                  </a:cubicBezTo>
                  <a:lnTo>
                    <a:pt x="2751" y="4608"/>
                  </a:lnTo>
                  <a:lnTo>
                    <a:pt x="4020" y="4608"/>
                  </a:lnTo>
                  <a:cubicBezTo>
                    <a:pt x="4141" y="4608"/>
                    <a:pt x="4273" y="4486"/>
                    <a:pt x="4273" y="4354"/>
                  </a:cubicBezTo>
                  <a:lnTo>
                    <a:pt x="4273" y="4232"/>
                  </a:lnTo>
                  <a:lnTo>
                    <a:pt x="5116" y="4232"/>
                  </a:lnTo>
                  <a:cubicBezTo>
                    <a:pt x="5491" y="4821"/>
                    <a:pt x="6130" y="5409"/>
                    <a:pt x="6810" y="5409"/>
                  </a:cubicBezTo>
                  <a:lnTo>
                    <a:pt x="8962" y="5409"/>
                  </a:lnTo>
                  <a:cubicBezTo>
                    <a:pt x="9855" y="5409"/>
                    <a:pt x="10738" y="5034"/>
                    <a:pt x="11377" y="4394"/>
                  </a:cubicBezTo>
                  <a:cubicBezTo>
                    <a:pt x="12006" y="3725"/>
                    <a:pt x="12940" y="2750"/>
                    <a:pt x="13661" y="1949"/>
                  </a:cubicBezTo>
                  <a:cubicBezTo>
                    <a:pt x="14036" y="1522"/>
                    <a:pt x="13996" y="802"/>
                    <a:pt x="13569" y="376"/>
                  </a:cubicBezTo>
                  <a:cubicBezTo>
                    <a:pt x="13356" y="185"/>
                    <a:pt x="13086" y="90"/>
                    <a:pt x="12815" y="90"/>
                  </a:cubicBezTo>
                  <a:cubicBezTo>
                    <a:pt x="12610" y="90"/>
                    <a:pt x="12403" y="145"/>
                    <a:pt x="12220" y="254"/>
                  </a:cubicBezTo>
                  <a:cubicBezTo>
                    <a:pt x="11980" y="85"/>
                    <a:pt x="11707" y="0"/>
                    <a:pt x="11434"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97"/>
            <p:cNvSpPr/>
            <p:nvPr/>
          </p:nvSpPr>
          <p:spPr>
            <a:xfrm>
              <a:off x="2589350" y="3494375"/>
              <a:ext cx="13725" cy="13725"/>
            </a:xfrm>
            <a:custGeom>
              <a:avLst/>
              <a:gdLst/>
              <a:ahLst/>
              <a:cxnLst/>
              <a:rect l="l" t="t" r="r" b="b"/>
              <a:pathLst>
                <a:path w="549" h="549" extrusionOk="0">
                  <a:moveTo>
                    <a:pt x="295" y="1"/>
                  </a:moveTo>
                  <a:cubicBezTo>
                    <a:pt x="133" y="1"/>
                    <a:pt x="1" y="123"/>
                    <a:pt x="1" y="295"/>
                  </a:cubicBezTo>
                  <a:cubicBezTo>
                    <a:pt x="1" y="417"/>
                    <a:pt x="133" y="549"/>
                    <a:pt x="295" y="549"/>
                  </a:cubicBezTo>
                  <a:cubicBezTo>
                    <a:pt x="427" y="549"/>
                    <a:pt x="549" y="417"/>
                    <a:pt x="549" y="295"/>
                  </a:cubicBezTo>
                  <a:cubicBezTo>
                    <a:pt x="549" y="123"/>
                    <a:pt x="427" y="1"/>
                    <a:pt x="295"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0" name="Google Shape;9280;p197"/>
          <p:cNvSpPr txBox="1"/>
          <p:nvPr/>
        </p:nvSpPr>
        <p:spPr>
          <a:xfrm>
            <a:off x="1379505" y="2282000"/>
            <a:ext cx="3076500" cy="5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EA9999"/>
                </a:solidFill>
                <a:latin typeface="Raleway Black"/>
                <a:ea typeface="Raleway Black"/>
                <a:cs typeface="Raleway Black"/>
                <a:sym typeface="Raleway Black"/>
              </a:rPr>
              <a:t>Data Uniformity</a:t>
            </a:r>
            <a:endParaRPr sz="1800">
              <a:solidFill>
                <a:srgbClr val="EA9999"/>
              </a:solidFill>
              <a:latin typeface="Raleway Black"/>
              <a:ea typeface="Raleway Black"/>
              <a:cs typeface="Raleway Black"/>
              <a:sym typeface="Raleway Black"/>
            </a:endParaRPr>
          </a:p>
        </p:txBody>
      </p:sp>
      <p:sp>
        <p:nvSpPr>
          <p:cNvPr id="9281" name="Google Shape;9281;p197"/>
          <p:cNvSpPr txBox="1"/>
          <p:nvPr/>
        </p:nvSpPr>
        <p:spPr>
          <a:xfrm>
            <a:off x="4841293" y="2705100"/>
            <a:ext cx="3076500" cy="13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C4557"/>
                </a:solidFill>
                <a:latin typeface="Montserrat"/>
                <a:ea typeface="Montserrat"/>
                <a:cs typeface="Montserrat"/>
                <a:sym typeface="Montserrat"/>
              </a:rPr>
              <a:t>Identified a missing median family income for Sullivan County during our dataset review and analysis. We used </a:t>
            </a:r>
            <a:r>
              <a:rPr lang="en" sz="1200" u="sng">
                <a:solidFill>
                  <a:schemeClr val="hlink"/>
                </a:solidFill>
                <a:latin typeface="Montserrat"/>
                <a:ea typeface="Montserrat"/>
                <a:cs typeface="Montserrat"/>
                <a:sym typeface="Montserrat"/>
                <a:hlinkClick r:id="rId3"/>
              </a:rPr>
              <a:t>Data USA</a:t>
            </a:r>
            <a:r>
              <a:rPr lang="en" sz="1200">
                <a:solidFill>
                  <a:srgbClr val="4C4557"/>
                </a:solidFill>
                <a:latin typeface="Montserrat"/>
                <a:ea typeface="Montserrat"/>
                <a:cs typeface="Montserrat"/>
                <a:sym typeface="Montserrat"/>
              </a:rPr>
              <a:t> to get the median family income of $46,964.</a:t>
            </a: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p:txBody>
      </p:sp>
      <p:sp>
        <p:nvSpPr>
          <p:cNvPr id="9282" name="Google Shape;9282;p197"/>
          <p:cNvSpPr txBox="1"/>
          <p:nvPr/>
        </p:nvSpPr>
        <p:spPr>
          <a:xfrm>
            <a:off x="4841309" y="2282000"/>
            <a:ext cx="3076500" cy="5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EA9999"/>
                </a:solidFill>
                <a:latin typeface="Raleway Black"/>
                <a:ea typeface="Raleway Black"/>
                <a:cs typeface="Raleway Black"/>
                <a:sym typeface="Raleway Black"/>
              </a:rPr>
              <a:t>Missing Data</a:t>
            </a:r>
            <a:endParaRPr sz="1800">
              <a:solidFill>
                <a:srgbClr val="EA9999"/>
              </a:solidFill>
              <a:latin typeface="Raleway Black"/>
              <a:ea typeface="Raleway Black"/>
              <a:cs typeface="Raleway Black"/>
              <a:sym typeface="Raleway Black"/>
            </a:endParaRPr>
          </a:p>
        </p:txBody>
      </p:sp>
      <p:cxnSp>
        <p:nvCxnSpPr>
          <p:cNvPr id="9283" name="Google Shape;9283;p197"/>
          <p:cNvCxnSpPr/>
          <p:nvPr/>
        </p:nvCxnSpPr>
        <p:spPr>
          <a:xfrm>
            <a:off x="0" y="337575"/>
            <a:ext cx="9150000" cy="0"/>
          </a:xfrm>
          <a:prstGeom prst="straightConnector1">
            <a:avLst/>
          </a:prstGeom>
          <a:noFill/>
          <a:ln w="9525" cap="flat" cmpd="sng">
            <a:solidFill>
              <a:srgbClr val="4C4557"/>
            </a:solidFill>
            <a:prstDash val="solid"/>
            <a:round/>
            <a:headEnd type="none" w="med" len="med"/>
            <a:tailEnd type="none" w="med" len="med"/>
          </a:ln>
        </p:spPr>
      </p:cxnSp>
      <p:sp>
        <p:nvSpPr>
          <p:cNvPr id="9284" name="Google Shape;9284;p197"/>
          <p:cNvSpPr/>
          <p:nvPr/>
        </p:nvSpPr>
        <p:spPr>
          <a:xfrm rot="-5400000">
            <a:off x="26100" y="181575"/>
            <a:ext cx="259800" cy="3120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C4557"/>
              </a:solidFill>
            </a:endParaRPr>
          </a:p>
        </p:txBody>
      </p:sp>
      <p:sp>
        <p:nvSpPr>
          <p:cNvPr id="9285" name="Google Shape;9285;p197"/>
          <p:cNvSpPr txBox="1"/>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rgbClr val="4C4557"/>
                </a:solidFill>
                <a:latin typeface="Raleway Black"/>
                <a:ea typeface="Raleway Black"/>
                <a:cs typeface="Raleway Black"/>
                <a:sym typeface="Raleway Black"/>
              </a:rPr>
              <a:t>Data Cleaning</a:t>
            </a:r>
            <a:endParaRPr sz="2700">
              <a:solidFill>
                <a:srgbClr val="4C4557"/>
              </a:solidFill>
              <a:latin typeface="Raleway Black"/>
              <a:ea typeface="Raleway Black"/>
              <a:cs typeface="Raleway Black"/>
              <a:sym typeface="Raleway Black"/>
            </a:endParaRPr>
          </a:p>
        </p:txBody>
      </p:sp>
      <p:sp>
        <p:nvSpPr>
          <p:cNvPr id="9286" name="Google Shape;9286;p197"/>
          <p:cNvSpPr txBox="1"/>
          <p:nvPr/>
        </p:nvSpPr>
        <p:spPr>
          <a:xfrm>
            <a:off x="1379491" y="2705100"/>
            <a:ext cx="3076500" cy="13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C4557"/>
                </a:solidFill>
                <a:latin typeface="Montserrat"/>
                <a:ea typeface="Montserrat"/>
                <a:cs typeface="Montserrat"/>
                <a:sym typeface="Montserrat"/>
              </a:rPr>
              <a:t>Converted the dataset values, which ranged from 1 to 5 decimal places, to a uniform representation of 2 decimal places, making them suitable for financial applications.</a:t>
            </a: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a:p>
            <a:pPr marL="0" lvl="0" indent="0" algn="ctr" rtl="0">
              <a:spcBef>
                <a:spcPts val="0"/>
              </a:spcBef>
              <a:spcAft>
                <a:spcPts val="0"/>
              </a:spcAft>
              <a:buNone/>
            </a:pPr>
            <a:endParaRPr sz="1200">
              <a:solidFill>
                <a:srgbClr val="4C4557"/>
              </a:solidFill>
              <a:latin typeface="Montserrat"/>
              <a:ea typeface="Montserrat"/>
              <a:cs typeface="Montserrat"/>
              <a:sym typeface="Montserrat"/>
            </a:endParaRPr>
          </a:p>
        </p:txBody>
      </p:sp>
      <p:grpSp>
        <p:nvGrpSpPr>
          <p:cNvPr id="9287" name="Google Shape;9287;p197"/>
          <p:cNvGrpSpPr/>
          <p:nvPr/>
        </p:nvGrpSpPr>
        <p:grpSpPr>
          <a:xfrm>
            <a:off x="6205492" y="1728191"/>
            <a:ext cx="348117" cy="377569"/>
            <a:chOff x="1774450" y="2080450"/>
            <a:chExt cx="321200" cy="348375"/>
          </a:xfrm>
        </p:grpSpPr>
        <p:sp>
          <p:nvSpPr>
            <p:cNvPr id="9288" name="Google Shape;9288;p197"/>
            <p:cNvSpPr/>
            <p:nvPr/>
          </p:nvSpPr>
          <p:spPr>
            <a:xfrm>
              <a:off x="2033225" y="2229250"/>
              <a:ext cx="15000" cy="13350"/>
            </a:xfrm>
            <a:custGeom>
              <a:avLst/>
              <a:gdLst/>
              <a:ahLst/>
              <a:cxnLst/>
              <a:rect l="l" t="t" r="r" b="b"/>
              <a:pathLst>
                <a:path w="600" h="534" extrusionOk="0">
                  <a:moveTo>
                    <a:pt x="320" y="0"/>
                  </a:moveTo>
                  <a:cubicBezTo>
                    <a:pt x="248" y="0"/>
                    <a:pt x="181" y="22"/>
                    <a:pt x="132" y="77"/>
                  </a:cubicBezTo>
                  <a:cubicBezTo>
                    <a:pt x="51" y="118"/>
                    <a:pt x="0" y="239"/>
                    <a:pt x="51" y="371"/>
                  </a:cubicBezTo>
                  <a:cubicBezTo>
                    <a:pt x="92" y="452"/>
                    <a:pt x="214" y="534"/>
                    <a:pt x="305" y="534"/>
                  </a:cubicBezTo>
                  <a:cubicBezTo>
                    <a:pt x="427" y="534"/>
                    <a:pt x="559" y="452"/>
                    <a:pt x="599" y="331"/>
                  </a:cubicBezTo>
                  <a:cubicBezTo>
                    <a:pt x="599" y="199"/>
                    <a:pt x="559" y="77"/>
                    <a:pt x="467" y="26"/>
                  </a:cubicBezTo>
                  <a:cubicBezTo>
                    <a:pt x="419" y="10"/>
                    <a:pt x="368" y="0"/>
                    <a:pt x="320"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97"/>
            <p:cNvSpPr/>
            <p:nvPr/>
          </p:nvSpPr>
          <p:spPr>
            <a:xfrm>
              <a:off x="1774450" y="2080450"/>
              <a:ext cx="321200" cy="348375"/>
            </a:xfrm>
            <a:custGeom>
              <a:avLst/>
              <a:gdLst/>
              <a:ahLst/>
              <a:cxnLst/>
              <a:rect l="l" t="t" r="r" b="b"/>
              <a:pathLst>
                <a:path w="12848" h="13935" extrusionOk="0">
                  <a:moveTo>
                    <a:pt x="5237" y="955"/>
                  </a:moveTo>
                  <a:lnTo>
                    <a:pt x="3420" y="2558"/>
                  </a:lnTo>
                  <a:lnTo>
                    <a:pt x="2446" y="2558"/>
                  </a:lnTo>
                  <a:lnTo>
                    <a:pt x="2446" y="955"/>
                  </a:lnTo>
                  <a:close/>
                  <a:moveTo>
                    <a:pt x="10402" y="955"/>
                  </a:moveTo>
                  <a:lnTo>
                    <a:pt x="10402" y="2558"/>
                  </a:lnTo>
                  <a:lnTo>
                    <a:pt x="9428" y="2558"/>
                  </a:lnTo>
                  <a:lnTo>
                    <a:pt x="7611" y="955"/>
                  </a:lnTo>
                  <a:close/>
                  <a:moveTo>
                    <a:pt x="1309" y="10464"/>
                  </a:moveTo>
                  <a:lnTo>
                    <a:pt x="2030" y="11266"/>
                  </a:lnTo>
                  <a:lnTo>
                    <a:pt x="2030" y="13387"/>
                  </a:lnTo>
                  <a:lnTo>
                    <a:pt x="548" y="13387"/>
                  </a:lnTo>
                  <a:lnTo>
                    <a:pt x="548" y="11266"/>
                  </a:lnTo>
                  <a:lnTo>
                    <a:pt x="1309" y="10464"/>
                  </a:lnTo>
                  <a:close/>
                  <a:moveTo>
                    <a:pt x="3379" y="10464"/>
                  </a:moveTo>
                  <a:lnTo>
                    <a:pt x="4100" y="11266"/>
                  </a:lnTo>
                  <a:lnTo>
                    <a:pt x="4100" y="13387"/>
                  </a:lnTo>
                  <a:lnTo>
                    <a:pt x="2618" y="13387"/>
                  </a:lnTo>
                  <a:lnTo>
                    <a:pt x="2618" y="11266"/>
                  </a:lnTo>
                  <a:lnTo>
                    <a:pt x="3379" y="10464"/>
                  </a:lnTo>
                  <a:close/>
                  <a:moveTo>
                    <a:pt x="5409" y="10464"/>
                  </a:moveTo>
                  <a:lnTo>
                    <a:pt x="6130" y="11266"/>
                  </a:lnTo>
                  <a:lnTo>
                    <a:pt x="6130" y="13387"/>
                  </a:lnTo>
                  <a:lnTo>
                    <a:pt x="4648" y="13387"/>
                  </a:lnTo>
                  <a:lnTo>
                    <a:pt x="4648" y="11266"/>
                  </a:lnTo>
                  <a:lnTo>
                    <a:pt x="5409" y="10464"/>
                  </a:lnTo>
                  <a:close/>
                  <a:moveTo>
                    <a:pt x="7439" y="10464"/>
                  </a:moveTo>
                  <a:lnTo>
                    <a:pt x="8200" y="11266"/>
                  </a:lnTo>
                  <a:lnTo>
                    <a:pt x="8200" y="13387"/>
                  </a:lnTo>
                  <a:lnTo>
                    <a:pt x="6678" y="13387"/>
                  </a:lnTo>
                  <a:lnTo>
                    <a:pt x="6678" y="11266"/>
                  </a:lnTo>
                  <a:lnTo>
                    <a:pt x="7439" y="10464"/>
                  </a:lnTo>
                  <a:close/>
                  <a:moveTo>
                    <a:pt x="9469" y="10464"/>
                  </a:moveTo>
                  <a:lnTo>
                    <a:pt x="10230" y="11266"/>
                  </a:lnTo>
                  <a:lnTo>
                    <a:pt x="10230" y="13387"/>
                  </a:lnTo>
                  <a:lnTo>
                    <a:pt x="8748" y="13387"/>
                  </a:lnTo>
                  <a:lnTo>
                    <a:pt x="8748" y="11266"/>
                  </a:lnTo>
                  <a:lnTo>
                    <a:pt x="9469" y="10464"/>
                  </a:lnTo>
                  <a:close/>
                  <a:moveTo>
                    <a:pt x="11539" y="10464"/>
                  </a:moveTo>
                  <a:lnTo>
                    <a:pt x="12300" y="11266"/>
                  </a:lnTo>
                  <a:lnTo>
                    <a:pt x="12300" y="13387"/>
                  </a:lnTo>
                  <a:lnTo>
                    <a:pt x="10818" y="13387"/>
                  </a:lnTo>
                  <a:lnTo>
                    <a:pt x="10818" y="11266"/>
                  </a:lnTo>
                  <a:lnTo>
                    <a:pt x="11539" y="10464"/>
                  </a:lnTo>
                  <a:close/>
                  <a:moveTo>
                    <a:pt x="6444" y="1"/>
                  </a:moveTo>
                  <a:cubicBezTo>
                    <a:pt x="6381" y="1"/>
                    <a:pt x="6317" y="21"/>
                    <a:pt x="6251" y="62"/>
                  </a:cubicBezTo>
                  <a:lnTo>
                    <a:pt x="5876" y="447"/>
                  </a:lnTo>
                  <a:lnTo>
                    <a:pt x="2111" y="447"/>
                  </a:lnTo>
                  <a:cubicBezTo>
                    <a:pt x="1979" y="447"/>
                    <a:pt x="1898" y="529"/>
                    <a:pt x="1898" y="650"/>
                  </a:cubicBezTo>
                  <a:lnTo>
                    <a:pt x="1898" y="10291"/>
                  </a:lnTo>
                  <a:lnTo>
                    <a:pt x="1472" y="9875"/>
                  </a:lnTo>
                  <a:lnTo>
                    <a:pt x="1431" y="9835"/>
                  </a:lnTo>
                  <a:cubicBezTo>
                    <a:pt x="1379" y="9813"/>
                    <a:pt x="1325" y="9801"/>
                    <a:pt x="1274" y="9801"/>
                  </a:cubicBezTo>
                  <a:cubicBezTo>
                    <a:pt x="1206" y="9801"/>
                    <a:pt x="1143" y="9823"/>
                    <a:pt x="1096" y="9875"/>
                  </a:cubicBezTo>
                  <a:lnTo>
                    <a:pt x="81" y="10971"/>
                  </a:lnTo>
                  <a:cubicBezTo>
                    <a:pt x="41" y="11012"/>
                    <a:pt x="0" y="11052"/>
                    <a:pt x="0" y="11144"/>
                  </a:cubicBezTo>
                  <a:lnTo>
                    <a:pt x="0" y="13721"/>
                  </a:lnTo>
                  <a:cubicBezTo>
                    <a:pt x="0" y="13803"/>
                    <a:pt x="81" y="13935"/>
                    <a:pt x="203" y="13935"/>
                  </a:cubicBezTo>
                  <a:lnTo>
                    <a:pt x="12554" y="13935"/>
                  </a:lnTo>
                  <a:cubicBezTo>
                    <a:pt x="12726" y="13935"/>
                    <a:pt x="12848" y="13803"/>
                    <a:pt x="12848" y="13640"/>
                  </a:cubicBezTo>
                  <a:lnTo>
                    <a:pt x="12848" y="11144"/>
                  </a:lnTo>
                  <a:cubicBezTo>
                    <a:pt x="12848" y="11103"/>
                    <a:pt x="12807" y="11012"/>
                    <a:pt x="12767" y="10971"/>
                  </a:cubicBezTo>
                  <a:lnTo>
                    <a:pt x="11752" y="9875"/>
                  </a:lnTo>
                  <a:cubicBezTo>
                    <a:pt x="11711" y="9875"/>
                    <a:pt x="11711" y="9835"/>
                    <a:pt x="11671" y="9835"/>
                  </a:cubicBezTo>
                  <a:cubicBezTo>
                    <a:pt x="11614" y="9813"/>
                    <a:pt x="11560" y="9801"/>
                    <a:pt x="11509" y="9801"/>
                  </a:cubicBezTo>
                  <a:cubicBezTo>
                    <a:pt x="11440" y="9801"/>
                    <a:pt x="11378" y="9823"/>
                    <a:pt x="11326" y="9875"/>
                  </a:cubicBezTo>
                  <a:lnTo>
                    <a:pt x="10950" y="10291"/>
                  </a:lnTo>
                  <a:lnTo>
                    <a:pt x="10950" y="7460"/>
                  </a:lnTo>
                  <a:cubicBezTo>
                    <a:pt x="10950" y="7338"/>
                    <a:pt x="10818" y="7206"/>
                    <a:pt x="10696" y="7166"/>
                  </a:cubicBezTo>
                  <a:cubicBezTo>
                    <a:pt x="10524" y="7166"/>
                    <a:pt x="10402" y="7298"/>
                    <a:pt x="10402" y="7460"/>
                  </a:cubicBezTo>
                  <a:lnTo>
                    <a:pt x="10402" y="10636"/>
                  </a:lnTo>
                  <a:lnTo>
                    <a:pt x="9682" y="9875"/>
                  </a:lnTo>
                  <a:cubicBezTo>
                    <a:pt x="9626" y="9820"/>
                    <a:pt x="9560" y="9783"/>
                    <a:pt x="9498" y="9783"/>
                  </a:cubicBezTo>
                  <a:cubicBezTo>
                    <a:pt x="9458" y="9783"/>
                    <a:pt x="9419" y="9799"/>
                    <a:pt x="9387" y="9835"/>
                  </a:cubicBezTo>
                  <a:cubicBezTo>
                    <a:pt x="9337" y="9835"/>
                    <a:pt x="9296" y="9875"/>
                    <a:pt x="9296" y="9875"/>
                  </a:cubicBezTo>
                  <a:lnTo>
                    <a:pt x="8454" y="10758"/>
                  </a:lnTo>
                  <a:lnTo>
                    <a:pt x="7652" y="9875"/>
                  </a:lnTo>
                  <a:cubicBezTo>
                    <a:pt x="7611" y="9875"/>
                    <a:pt x="7611" y="9835"/>
                    <a:pt x="7561" y="9835"/>
                  </a:cubicBezTo>
                  <a:cubicBezTo>
                    <a:pt x="7513" y="9799"/>
                    <a:pt x="7463" y="9783"/>
                    <a:pt x="7416" y="9783"/>
                  </a:cubicBezTo>
                  <a:cubicBezTo>
                    <a:pt x="7343" y="9783"/>
                    <a:pt x="7275" y="9820"/>
                    <a:pt x="7226" y="9875"/>
                  </a:cubicBezTo>
                  <a:lnTo>
                    <a:pt x="6424" y="10758"/>
                  </a:lnTo>
                  <a:lnTo>
                    <a:pt x="5582" y="9875"/>
                  </a:lnTo>
                  <a:lnTo>
                    <a:pt x="5531" y="9835"/>
                  </a:lnTo>
                  <a:cubicBezTo>
                    <a:pt x="5483" y="9799"/>
                    <a:pt x="5433" y="9783"/>
                    <a:pt x="5386" y="9783"/>
                  </a:cubicBezTo>
                  <a:cubicBezTo>
                    <a:pt x="5313" y="9783"/>
                    <a:pt x="5245" y="9820"/>
                    <a:pt x="5196" y="9875"/>
                  </a:cubicBezTo>
                  <a:lnTo>
                    <a:pt x="4394" y="10758"/>
                  </a:lnTo>
                  <a:lnTo>
                    <a:pt x="3552" y="9875"/>
                  </a:lnTo>
                  <a:cubicBezTo>
                    <a:pt x="3552" y="9875"/>
                    <a:pt x="3501" y="9835"/>
                    <a:pt x="3461" y="9835"/>
                  </a:cubicBezTo>
                  <a:cubicBezTo>
                    <a:pt x="3413" y="9799"/>
                    <a:pt x="3369" y="9783"/>
                    <a:pt x="3330" y="9783"/>
                  </a:cubicBezTo>
                  <a:cubicBezTo>
                    <a:pt x="3268" y="9783"/>
                    <a:pt x="3216" y="9820"/>
                    <a:pt x="3166" y="9875"/>
                  </a:cubicBezTo>
                  <a:lnTo>
                    <a:pt x="2446" y="10636"/>
                  </a:lnTo>
                  <a:lnTo>
                    <a:pt x="2446" y="3106"/>
                  </a:lnTo>
                  <a:lnTo>
                    <a:pt x="3552" y="3106"/>
                  </a:lnTo>
                  <a:cubicBezTo>
                    <a:pt x="3593" y="3066"/>
                    <a:pt x="3633" y="3066"/>
                    <a:pt x="3674" y="3025"/>
                  </a:cubicBezTo>
                  <a:lnTo>
                    <a:pt x="6424" y="650"/>
                  </a:lnTo>
                  <a:lnTo>
                    <a:pt x="9174" y="3025"/>
                  </a:lnTo>
                  <a:cubicBezTo>
                    <a:pt x="9215" y="3066"/>
                    <a:pt x="9255" y="3106"/>
                    <a:pt x="9337" y="3106"/>
                  </a:cubicBezTo>
                  <a:lnTo>
                    <a:pt x="10402" y="3106"/>
                  </a:lnTo>
                  <a:lnTo>
                    <a:pt x="10402" y="4963"/>
                  </a:lnTo>
                  <a:cubicBezTo>
                    <a:pt x="10402" y="5095"/>
                    <a:pt x="10483" y="5217"/>
                    <a:pt x="10605" y="5217"/>
                  </a:cubicBezTo>
                  <a:cubicBezTo>
                    <a:pt x="10631" y="5225"/>
                    <a:pt x="10656" y="5228"/>
                    <a:pt x="10681" y="5228"/>
                  </a:cubicBezTo>
                  <a:cubicBezTo>
                    <a:pt x="10825" y="5228"/>
                    <a:pt x="10950" y="5111"/>
                    <a:pt x="10950" y="4963"/>
                  </a:cubicBezTo>
                  <a:lnTo>
                    <a:pt x="10950" y="701"/>
                  </a:lnTo>
                  <a:cubicBezTo>
                    <a:pt x="10950" y="569"/>
                    <a:pt x="10818" y="447"/>
                    <a:pt x="10656" y="447"/>
                  </a:cubicBezTo>
                  <a:lnTo>
                    <a:pt x="7013" y="447"/>
                  </a:lnTo>
                  <a:lnTo>
                    <a:pt x="6637" y="62"/>
                  </a:lnTo>
                  <a:cubicBezTo>
                    <a:pt x="6571" y="21"/>
                    <a:pt x="6508" y="1"/>
                    <a:pt x="6444"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97"/>
            <p:cNvSpPr/>
            <p:nvPr/>
          </p:nvSpPr>
          <p:spPr>
            <a:xfrm>
              <a:off x="1855625" y="2246900"/>
              <a:ext cx="66750" cy="52800"/>
            </a:xfrm>
            <a:custGeom>
              <a:avLst/>
              <a:gdLst/>
              <a:ahLst/>
              <a:cxnLst/>
              <a:rect l="l" t="t" r="r" b="b"/>
              <a:pathLst>
                <a:path w="2670" h="2112" extrusionOk="0">
                  <a:moveTo>
                    <a:pt x="2122" y="548"/>
                  </a:moveTo>
                  <a:lnTo>
                    <a:pt x="2122" y="1563"/>
                  </a:lnTo>
                  <a:lnTo>
                    <a:pt x="559" y="1563"/>
                  </a:lnTo>
                  <a:lnTo>
                    <a:pt x="559" y="548"/>
                  </a:lnTo>
                  <a:close/>
                  <a:moveTo>
                    <a:pt x="254" y="0"/>
                  </a:moveTo>
                  <a:cubicBezTo>
                    <a:pt x="132" y="0"/>
                    <a:pt x="1" y="132"/>
                    <a:pt x="1" y="254"/>
                  </a:cubicBezTo>
                  <a:lnTo>
                    <a:pt x="1" y="1857"/>
                  </a:lnTo>
                  <a:cubicBezTo>
                    <a:pt x="1" y="1989"/>
                    <a:pt x="132" y="2111"/>
                    <a:pt x="254" y="2111"/>
                  </a:cubicBezTo>
                  <a:lnTo>
                    <a:pt x="2375" y="2111"/>
                  </a:lnTo>
                  <a:cubicBezTo>
                    <a:pt x="2538" y="2111"/>
                    <a:pt x="2670" y="1989"/>
                    <a:pt x="2670" y="1857"/>
                  </a:cubicBezTo>
                  <a:lnTo>
                    <a:pt x="2670" y="254"/>
                  </a:lnTo>
                  <a:cubicBezTo>
                    <a:pt x="2670" y="132"/>
                    <a:pt x="2538" y="0"/>
                    <a:pt x="2375"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97"/>
            <p:cNvSpPr/>
            <p:nvPr/>
          </p:nvSpPr>
          <p:spPr>
            <a:xfrm>
              <a:off x="1947725" y="2246900"/>
              <a:ext cx="66500" cy="52800"/>
            </a:xfrm>
            <a:custGeom>
              <a:avLst/>
              <a:gdLst/>
              <a:ahLst/>
              <a:cxnLst/>
              <a:rect l="l" t="t" r="r" b="b"/>
              <a:pathLst>
                <a:path w="2660" h="2112" extrusionOk="0">
                  <a:moveTo>
                    <a:pt x="2111" y="548"/>
                  </a:moveTo>
                  <a:lnTo>
                    <a:pt x="2111" y="1563"/>
                  </a:lnTo>
                  <a:lnTo>
                    <a:pt x="508" y="1563"/>
                  </a:lnTo>
                  <a:lnTo>
                    <a:pt x="508" y="548"/>
                  </a:lnTo>
                  <a:close/>
                  <a:moveTo>
                    <a:pt x="254" y="0"/>
                  </a:moveTo>
                  <a:cubicBezTo>
                    <a:pt x="82" y="0"/>
                    <a:pt x="0" y="132"/>
                    <a:pt x="0" y="254"/>
                  </a:cubicBezTo>
                  <a:lnTo>
                    <a:pt x="0" y="1857"/>
                  </a:lnTo>
                  <a:cubicBezTo>
                    <a:pt x="0" y="1989"/>
                    <a:pt x="82" y="2111"/>
                    <a:pt x="254" y="2111"/>
                  </a:cubicBezTo>
                  <a:lnTo>
                    <a:pt x="2365" y="2111"/>
                  </a:lnTo>
                  <a:cubicBezTo>
                    <a:pt x="2538" y="2111"/>
                    <a:pt x="2659" y="1989"/>
                    <a:pt x="2659" y="1857"/>
                  </a:cubicBezTo>
                  <a:lnTo>
                    <a:pt x="2659" y="254"/>
                  </a:lnTo>
                  <a:cubicBezTo>
                    <a:pt x="2659" y="132"/>
                    <a:pt x="2538" y="0"/>
                    <a:pt x="2365" y="0"/>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97"/>
            <p:cNvSpPr/>
            <p:nvPr/>
          </p:nvSpPr>
          <p:spPr>
            <a:xfrm>
              <a:off x="1855625" y="2172800"/>
              <a:ext cx="66750" cy="53050"/>
            </a:xfrm>
            <a:custGeom>
              <a:avLst/>
              <a:gdLst/>
              <a:ahLst/>
              <a:cxnLst/>
              <a:rect l="l" t="t" r="r" b="b"/>
              <a:pathLst>
                <a:path w="2670" h="2122" extrusionOk="0">
                  <a:moveTo>
                    <a:pt x="2122" y="559"/>
                  </a:moveTo>
                  <a:lnTo>
                    <a:pt x="2122" y="1574"/>
                  </a:lnTo>
                  <a:lnTo>
                    <a:pt x="559" y="1574"/>
                  </a:lnTo>
                  <a:lnTo>
                    <a:pt x="559" y="559"/>
                  </a:lnTo>
                  <a:close/>
                  <a:moveTo>
                    <a:pt x="254" y="1"/>
                  </a:moveTo>
                  <a:cubicBezTo>
                    <a:pt x="132" y="1"/>
                    <a:pt x="1" y="133"/>
                    <a:pt x="1" y="255"/>
                  </a:cubicBezTo>
                  <a:lnTo>
                    <a:pt x="1" y="1868"/>
                  </a:lnTo>
                  <a:cubicBezTo>
                    <a:pt x="1" y="1990"/>
                    <a:pt x="132" y="2122"/>
                    <a:pt x="254" y="2122"/>
                  </a:cubicBezTo>
                  <a:lnTo>
                    <a:pt x="2375" y="2122"/>
                  </a:lnTo>
                  <a:cubicBezTo>
                    <a:pt x="2538" y="2122"/>
                    <a:pt x="2670" y="1990"/>
                    <a:pt x="2670" y="1868"/>
                  </a:cubicBezTo>
                  <a:lnTo>
                    <a:pt x="2670" y="255"/>
                  </a:lnTo>
                  <a:cubicBezTo>
                    <a:pt x="2670" y="133"/>
                    <a:pt x="2538" y="1"/>
                    <a:pt x="2375"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97"/>
            <p:cNvSpPr/>
            <p:nvPr/>
          </p:nvSpPr>
          <p:spPr>
            <a:xfrm>
              <a:off x="1947725" y="2172800"/>
              <a:ext cx="66500" cy="53050"/>
            </a:xfrm>
            <a:custGeom>
              <a:avLst/>
              <a:gdLst/>
              <a:ahLst/>
              <a:cxnLst/>
              <a:rect l="l" t="t" r="r" b="b"/>
              <a:pathLst>
                <a:path w="2660" h="2122" extrusionOk="0">
                  <a:moveTo>
                    <a:pt x="2111" y="559"/>
                  </a:moveTo>
                  <a:lnTo>
                    <a:pt x="2111" y="1574"/>
                  </a:lnTo>
                  <a:lnTo>
                    <a:pt x="508" y="1574"/>
                  </a:lnTo>
                  <a:lnTo>
                    <a:pt x="508" y="559"/>
                  </a:lnTo>
                  <a:close/>
                  <a:moveTo>
                    <a:pt x="254" y="1"/>
                  </a:moveTo>
                  <a:cubicBezTo>
                    <a:pt x="82" y="1"/>
                    <a:pt x="0" y="133"/>
                    <a:pt x="0" y="255"/>
                  </a:cubicBezTo>
                  <a:lnTo>
                    <a:pt x="0" y="1868"/>
                  </a:lnTo>
                  <a:cubicBezTo>
                    <a:pt x="0" y="1990"/>
                    <a:pt x="82" y="2122"/>
                    <a:pt x="254" y="2122"/>
                  </a:cubicBezTo>
                  <a:lnTo>
                    <a:pt x="2365" y="2122"/>
                  </a:lnTo>
                  <a:cubicBezTo>
                    <a:pt x="2538" y="2122"/>
                    <a:pt x="2659" y="1990"/>
                    <a:pt x="2659" y="1868"/>
                  </a:cubicBezTo>
                  <a:lnTo>
                    <a:pt x="2659" y="255"/>
                  </a:lnTo>
                  <a:cubicBezTo>
                    <a:pt x="2659" y="133"/>
                    <a:pt x="2538" y="1"/>
                    <a:pt x="2365" y="1"/>
                  </a:cubicBezTo>
                  <a:close/>
                </a:path>
              </a:pathLst>
            </a:custGeom>
            <a:solidFill>
              <a:srgbClr val="4C4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4" name="Google Shape;9294;p197"/>
          <p:cNvSpPr txBox="1"/>
          <p:nvPr/>
        </p:nvSpPr>
        <p:spPr>
          <a:xfrm>
            <a:off x="1921150" y="4150950"/>
            <a:ext cx="19932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Montserrat"/>
                <a:ea typeface="Montserrat"/>
                <a:cs typeface="Montserrat"/>
                <a:sym typeface="Montserrat"/>
              </a:rPr>
              <a:t>* changed “food_cost” for the different columns</a:t>
            </a:r>
            <a:endParaRPr sz="600">
              <a:latin typeface="Montserrat"/>
              <a:ea typeface="Montserrat"/>
              <a:cs typeface="Montserrat"/>
              <a:sym typeface="Montserrat"/>
            </a:endParaRPr>
          </a:p>
        </p:txBody>
      </p:sp>
      <p:sp>
        <p:nvSpPr>
          <p:cNvPr id="9295" name="Google Shape;9295;p197"/>
          <p:cNvSpPr txBox="1"/>
          <p:nvPr/>
        </p:nvSpPr>
        <p:spPr>
          <a:xfrm>
            <a:off x="1949350" y="3719850"/>
            <a:ext cx="19368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n" sz="800">
                <a:solidFill>
                  <a:srgbClr val="0000FF"/>
                </a:solidFill>
                <a:highlight>
                  <a:srgbClr val="FAE9DC"/>
                </a:highlight>
                <a:latin typeface="Times New Roman"/>
                <a:ea typeface="Times New Roman"/>
                <a:cs typeface="Times New Roman"/>
                <a:sym typeface="Times New Roman"/>
              </a:rPr>
              <a:t>UPDATE</a:t>
            </a:r>
            <a:r>
              <a:rPr lang="en" sz="800">
                <a:solidFill>
                  <a:srgbClr val="212121"/>
                </a:solidFill>
                <a:highlight>
                  <a:srgbClr val="FAE9DC"/>
                </a:highlight>
                <a:latin typeface="Times New Roman"/>
                <a:ea typeface="Times New Roman"/>
                <a:cs typeface="Times New Roman"/>
                <a:sym typeface="Times New Roman"/>
              </a:rPr>
              <a:t> cost_of_living_us</a:t>
            </a:r>
            <a:endParaRPr sz="800">
              <a:solidFill>
                <a:srgbClr val="212121"/>
              </a:solidFill>
              <a:highlight>
                <a:srgbClr val="FAE9DC"/>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800">
                <a:solidFill>
                  <a:srgbClr val="0000FF"/>
                </a:solidFill>
                <a:highlight>
                  <a:srgbClr val="FAE9DC"/>
                </a:highlight>
                <a:latin typeface="Times New Roman"/>
                <a:ea typeface="Times New Roman"/>
                <a:cs typeface="Times New Roman"/>
                <a:sym typeface="Times New Roman"/>
              </a:rPr>
              <a:t>SET</a:t>
            </a:r>
            <a:r>
              <a:rPr lang="en" sz="800">
                <a:solidFill>
                  <a:srgbClr val="212121"/>
                </a:solidFill>
                <a:highlight>
                  <a:srgbClr val="FAE9DC"/>
                </a:highlight>
                <a:latin typeface="Times New Roman"/>
                <a:ea typeface="Times New Roman"/>
                <a:cs typeface="Times New Roman"/>
                <a:sym typeface="Times New Roman"/>
              </a:rPr>
              <a:t> food_cost </a:t>
            </a:r>
            <a:r>
              <a:rPr lang="en" sz="800">
                <a:solidFill>
                  <a:schemeClr val="dk1"/>
                </a:solidFill>
                <a:highlight>
                  <a:srgbClr val="FAE9DC"/>
                </a:highlight>
                <a:latin typeface="Times New Roman"/>
                <a:ea typeface="Times New Roman"/>
                <a:cs typeface="Times New Roman"/>
                <a:sym typeface="Times New Roman"/>
              </a:rPr>
              <a:t>=</a:t>
            </a:r>
            <a:r>
              <a:rPr lang="en" sz="800">
                <a:solidFill>
                  <a:srgbClr val="212121"/>
                </a:solidFill>
                <a:highlight>
                  <a:srgbClr val="FAE9DC"/>
                </a:highlight>
                <a:latin typeface="Times New Roman"/>
                <a:ea typeface="Times New Roman"/>
                <a:cs typeface="Times New Roman"/>
                <a:sym typeface="Times New Roman"/>
              </a:rPr>
              <a:t> </a:t>
            </a:r>
            <a:r>
              <a:rPr lang="en" sz="800">
                <a:solidFill>
                  <a:srgbClr val="795E26"/>
                </a:solidFill>
                <a:highlight>
                  <a:srgbClr val="FAE9DC"/>
                </a:highlight>
                <a:latin typeface="Times New Roman"/>
                <a:ea typeface="Times New Roman"/>
                <a:cs typeface="Times New Roman"/>
                <a:sym typeface="Times New Roman"/>
              </a:rPr>
              <a:t>ROUND</a:t>
            </a:r>
            <a:r>
              <a:rPr lang="en" sz="800">
                <a:solidFill>
                  <a:srgbClr val="212121"/>
                </a:solidFill>
                <a:highlight>
                  <a:srgbClr val="FAE9DC"/>
                </a:highlight>
                <a:latin typeface="Times New Roman"/>
                <a:ea typeface="Times New Roman"/>
                <a:cs typeface="Times New Roman"/>
                <a:sym typeface="Times New Roman"/>
              </a:rPr>
              <a:t>(food_cost,</a:t>
            </a:r>
            <a:r>
              <a:rPr lang="en" sz="800">
                <a:solidFill>
                  <a:srgbClr val="09885A"/>
                </a:solidFill>
                <a:highlight>
                  <a:srgbClr val="FAE9DC"/>
                </a:highlight>
                <a:latin typeface="Times New Roman"/>
                <a:ea typeface="Times New Roman"/>
                <a:cs typeface="Times New Roman"/>
                <a:sym typeface="Times New Roman"/>
              </a:rPr>
              <a:t>2</a:t>
            </a:r>
            <a:r>
              <a:rPr lang="en" sz="800">
                <a:solidFill>
                  <a:srgbClr val="212121"/>
                </a:solidFill>
                <a:highlight>
                  <a:srgbClr val="FAE9DC"/>
                </a:highlight>
                <a:latin typeface="Times New Roman"/>
                <a:ea typeface="Times New Roman"/>
                <a:cs typeface="Times New Roman"/>
                <a:sym typeface="Times New Roman"/>
              </a:rPr>
              <a:t>);</a:t>
            </a:r>
            <a:endParaRPr sz="800">
              <a:solidFill>
                <a:srgbClr val="212121"/>
              </a:solidFill>
              <a:highlight>
                <a:srgbClr val="FAE9DC"/>
              </a:highlight>
              <a:latin typeface="Times New Roman"/>
              <a:ea typeface="Times New Roman"/>
              <a:cs typeface="Times New Roman"/>
              <a:sym typeface="Times New Roman"/>
            </a:endParaRPr>
          </a:p>
          <a:p>
            <a:pPr marL="0" lvl="0" indent="0" algn="l" rtl="0">
              <a:spcBef>
                <a:spcPts val="0"/>
              </a:spcBef>
              <a:spcAft>
                <a:spcPts val="0"/>
              </a:spcAft>
              <a:buNone/>
            </a:pPr>
            <a:endParaRPr>
              <a:latin typeface="EB Garamond"/>
              <a:ea typeface="EB Garamond"/>
              <a:cs typeface="EB Garamond"/>
              <a:sym typeface="EB Garamond"/>
            </a:endParaRPr>
          </a:p>
        </p:txBody>
      </p:sp>
      <p:sp>
        <p:nvSpPr>
          <p:cNvPr id="9296" name="Google Shape;9296;p197"/>
          <p:cNvSpPr txBox="1"/>
          <p:nvPr/>
        </p:nvSpPr>
        <p:spPr>
          <a:xfrm>
            <a:off x="5651700" y="3719850"/>
            <a:ext cx="1720500" cy="769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n" sz="800">
                <a:solidFill>
                  <a:srgbClr val="0000FF"/>
                </a:solidFill>
                <a:highlight>
                  <a:srgbClr val="FAE9DC"/>
                </a:highlight>
                <a:latin typeface="Times New Roman"/>
                <a:ea typeface="Times New Roman"/>
                <a:cs typeface="Times New Roman"/>
                <a:sym typeface="Times New Roman"/>
              </a:rPr>
              <a:t>UPDATE</a:t>
            </a:r>
            <a:r>
              <a:rPr lang="en" sz="800">
                <a:solidFill>
                  <a:srgbClr val="212121"/>
                </a:solidFill>
                <a:highlight>
                  <a:srgbClr val="FAE9DC"/>
                </a:highlight>
                <a:latin typeface="Times New Roman"/>
                <a:ea typeface="Times New Roman"/>
                <a:cs typeface="Times New Roman"/>
                <a:sym typeface="Times New Roman"/>
              </a:rPr>
              <a:t> cost_of_living_us</a:t>
            </a:r>
            <a:endParaRPr sz="800">
              <a:solidFill>
                <a:srgbClr val="212121"/>
              </a:solidFill>
              <a:highlight>
                <a:srgbClr val="FAE9DC"/>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800">
                <a:solidFill>
                  <a:srgbClr val="0000FF"/>
                </a:solidFill>
                <a:highlight>
                  <a:srgbClr val="FAE9DC"/>
                </a:highlight>
                <a:latin typeface="Times New Roman"/>
                <a:ea typeface="Times New Roman"/>
                <a:cs typeface="Times New Roman"/>
                <a:sym typeface="Times New Roman"/>
              </a:rPr>
              <a:t>SET</a:t>
            </a:r>
            <a:r>
              <a:rPr lang="en" sz="800">
                <a:solidFill>
                  <a:srgbClr val="212121"/>
                </a:solidFill>
                <a:highlight>
                  <a:srgbClr val="FAE9DC"/>
                </a:highlight>
                <a:latin typeface="Times New Roman"/>
                <a:ea typeface="Times New Roman"/>
                <a:cs typeface="Times New Roman"/>
                <a:sym typeface="Times New Roman"/>
              </a:rPr>
              <a:t> median_family_income </a:t>
            </a:r>
            <a:r>
              <a:rPr lang="en" sz="800">
                <a:solidFill>
                  <a:schemeClr val="dk1"/>
                </a:solidFill>
                <a:highlight>
                  <a:srgbClr val="FAE9DC"/>
                </a:highlight>
                <a:latin typeface="Times New Roman"/>
                <a:ea typeface="Times New Roman"/>
                <a:cs typeface="Times New Roman"/>
                <a:sym typeface="Times New Roman"/>
              </a:rPr>
              <a:t>=</a:t>
            </a:r>
            <a:r>
              <a:rPr lang="en" sz="800">
                <a:solidFill>
                  <a:srgbClr val="212121"/>
                </a:solidFill>
                <a:highlight>
                  <a:srgbClr val="FAE9DC"/>
                </a:highlight>
                <a:latin typeface="Times New Roman"/>
                <a:ea typeface="Times New Roman"/>
                <a:cs typeface="Times New Roman"/>
                <a:sym typeface="Times New Roman"/>
              </a:rPr>
              <a:t> </a:t>
            </a:r>
            <a:r>
              <a:rPr lang="en" sz="800">
                <a:solidFill>
                  <a:srgbClr val="09885A"/>
                </a:solidFill>
                <a:highlight>
                  <a:srgbClr val="FAE9DC"/>
                </a:highlight>
                <a:latin typeface="Times New Roman"/>
                <a:ea typeface="Times New Roman"/>
                <a:cs typeface="Times New Roman"/>
                <a:sym typeface="Times New Roman"/>
              </a:rPr>
              <a:t>46964</a:t>
            </a:r>
            <a:endParaRPr sz="800">
              <a:solidFill>
                <a:srgbClr val="09885A"/>
              </a:solidFill>
              <a:highlight>
                <a:srgbClr val="FAE9DC"/>
              </a:highlight>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800">
                <a:solidFill>
                  <a:srgbClr val="0000FF"/>
                </a:solidFill>
                <a:highlight>
                  <a:srgbClr val="FAE9DC"/>
                </a:highlight>
                <a:latin typeface="Times New Roman"/>
                <a:ea typeface="Times New Roman"/>
                <a:cs typeface="Times New Roman"/>
                <a:sym typeface="Times New Roman"/>
              </a:rPr>
              <a:t>WHERE</a:t>
            </a:r>
            <a:r>
              <a:rPr lang="en" sz="800">
                <a:solidFill>
                  <a:srgbClr val="212121"/>
                </a:solidFill>
                <a:highlight>
                  <a:srgbClr val="FAE9DC"/>
                </a:highlight>
                <a:latin typeface="Times New Roman"/>
                <a:ea typeface="Times New Roman"/>
                <a:cs typeface="Times New Roman"/>
                <a:sym typeface="Times New Roman"/>
              </a:rPr>
              <a:t> county </a:t>
            </a:r>
            <a:r>
              <a:rPr lang="en" sz="800">
                <a:solidFill>
                  <a:schemeClr val="dk1"/>
                </a:solidFill>
                <a:highlight>
                  <a:srgbClr val="FAE9DC"/>
                </a:highlight>
                <a:latin typeface="Times New Roman"/>
                <a:ea typeface="Times New Roman"/>
                <a:cs typeface="Times New Roman"/>
                <a:sym typeface="Times New Roman"/>
              </a:rPr>
              <a:t>=</a:t>
            </a:r>
            <a:r>
              <a:rPr lang="en" sz="800">
                <a:solidFill>
                  <a:srgbClr val="212121"/>
                </a:solidFill>
                <a:highlight>
                  <a:srgbClr val="FAE9DC"/>
                </a:highlight>
                <a:latin typeface="Times New Roman"/>
                <a:ea typeface="Times New Roman"/>
                <a:cs typeface="Times New Roman"/>
                <a:sym typeface="Times New Roman"/>
              </a:rPr>
              <a:t> </a:t>
            </a:r>
            <a:r>
              <a:rPr lang="en" sz="800">
                <a:solidFill>
                  <a:srgbClr val="A31515"/>
                </a:solidFill>
                <a:highlight>
                  <a:srgbClr val="FAE9DC"/>
                </a:highlight>
                <a:latin typeface="Times New Roman"/>
                <a:ea typeface="Times New Roman"/>
                <a:cs typeface="Times New Roman"/>
                <a:sym typeface="Times New Roman"/>
              </a:rPr>
              <a:t>'Sullivan'</a:t>
            </a:r>
            <a:r>
              <a:rPr lang="en" sz="800">
                <a:solidFill>
                  <a:srgbClr val="212121"/>
                </a:solidFill>
                <a:highlight>
                  <a:srgbClr val="FAE9DC"/>
                </a:highlight>
                <a:latin typeface="Times New Roman"/>
                <a:ea typeface="Times New Roman"/>
                <a:cs typeface="Times New Roman"/>
                <a:sym typeface="Times New Roman"/>
              </a:rPr>
              <a:t>;</a:t>
            </a:r>
            <a:endParaRPr sz="800">
              <a:solidFill>
                <a:srgbClr val="212121"/>
              </a:solidFill>
              <a:highlight>
                <a:srgbClr val="FAE9DC"/>
              </a:highlight>
              <a:latin typeface="Times New Roman"/>
              <a:ea typeface="Times New Roman"/>
              <a:cs typeface="Times New Roman"/>
              <a:sym typeface="Times New Roman"/>
            </a:endParaRPr>
          </a:p>
          <a:p>
            <a:pPr marL="0" lvl="0" indent="0" algn="l" rtl="0">
              <a:spcBef>
                <a:spcPts val="0"/>
              </a:spcBef>
              <a:spcAft>
                <a:spcPts val="0"/>
              </a:spcAft>
              <a:buNone/>
            </a:pPr>
            <a:endParaRPr>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00"/>
        <p:cNvGrpSpPr/>
        <p:nvPr/>
      </p:nvGrpSpPr>
      <p:grpSpPr>
        <a:xfrm>
          <a:off x="0" y="0"/>
          <a:ext cx="0" cy="0"/>
          <a:chOff x="0" y="0"/>
          <a:chExt cx="0" cy="0"/>
        </a:xfrm>
      </p:grpSpPr>
      <p:sp>
        <p:nvSpPr>
          <p:cNvPr id="9301" name="Google Shape;9301;p198"/>
          <p:cNvSpPr txBox="1">
            <a:spLocks noGrp="1"/>
          </p:cNvSpPr>
          <p:nvPr>
            <p:ph type="title"/>
          </p:nvPr>
        </p:nvSpPr>
        <p:spPr>
          <a:xfrm>
            <a:off x="859225" y="2178500"/>
            <a:ext cx="4731600" cy="9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700"/>
              <a:t>Problem Statement</a:t>
            </a:r>
            <a:endParaRPr sz="3700"/>
          </a:p>
          <a:p>
            <a:pPr marL="0" lvl="0" indent="0" algn="l" rtl="0">
              <a:spcBef>
                <a:spcPts val="0"/>
              </a:spcBef>
              <a:spcAft>
                <a:spcPts val="0"/>
              </a:spcAft>
              <a:buNone/>
            </a:pPr>
            <a:endParaRPr/>
          </a:p>
        </p:txBody>
      </p:sp>
      <p:sp>
        <p:nvSpPr>
          <p:cNvPr id="9302" name="Google Shape;9302;p198"/>
          <p:cNvSpPr txBox="1">
            <a:spLocks noGrp="1"/>
          </p:cNvSpPr>
          <p:nvPr>
            <p:ph type="title" idx="2"/>
          </p:nvPr>
        </p:nvSpPr>
        <p:spPr>
          <a:xfrm>
            <a:off x="859225" y="1101800"/>
            <a:ext cx="1501500" cy="107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303" name="Google Shape;9303;p198"/>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98"/>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5" name="Google Shape;9305;p198"/>
          <p:cNvGrpSpPr/>
          <p:nvPr/>
        </p:nvGrpSpPr>
        <p:grpSpPr>
          <a:xfrm>
            <a:off x="4678627" y="1004375"/>
            <a:ext cx="4731727" cy="4154582"/>
            <a:chOff x="4678627" y="1004375"/>
            <a:chExt cx="4731727" cy="4154582"/>
          </a:xfrm>
        </p:grpSpPr>
        <p:grpSp>
          <p:nvGrpSpPr>
            <p:cNvPr id="9306" name="Google Shape;9306;p198"/>
            <p:cNvGrpSpPr/>
            <p:nvPr/>
          </p:nvGrpSpPr>
          <p:grpSpPr>
            <a:xfrm>
              <a:off x="5176672" y="2028350"/>
              <a:ext cx="3517583" cy="1201881"/>
              <a:chOff x="5176672" y="2028350"/>
              <a:chExt cx="3517583" cy="1201881"/>
            </a:xfrm>
          </p:grpSpPr>
          <p:sp>
            <p:nvSpPr>
              <p:cNvPr id="9307" name="Google Shape;9307;p198"/>
              <p:cNvSpPr/>
              <p:nvPr/>
            </p:nvSpPr>
            <p:spPr>
              <a:xfrm>
                <a:off x="7278829" y="2160778"/>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98"/>
              <p:cNvSpPr/>
              <p:nvPr/>
            </p:nvSpPr>
            <p:spPr>
              <a:xfrm>
                <a:off x="5176672" y="297333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98"/>
              <p:cNvSpPr/>
              <p:nvPr/>
            </p:nvSpPr>
            <p:spPr>
              <a:xfrm>
                <a:off x="5694158" y="20283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0" name="Google Shape;9310;p198"/>
            <p:cNvSpPr/>
            <p:nvPr/>
          </p:nvSpPr>
          <p:spPr>
            <a:xfrm flipH="1">
              <a:off x="4678627"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11" name="Google Shape;9311;p198"/>
            <p:cNvSpPr/>
            <p:nvPr/>
          </p:nvSpPr>
          <p:spPr>
            <a:xfrm>
              <a:off x="663274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98"/>
            <p:cNvSpPr/>
            <p:nvPr/>
          </p:nvSpPr>
          <p:spPr>
            <a:xfrm>
              <a:off x="569414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98"/>
            <p:cNvSpPr/>
            <p:nvPr/>
          </p:nvSpPr>
          <p:spPr>
            <a:xfrm>
              <a:off x="5972020"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98"/>
            <p:cNvSpPr/>
            <p:nvPr/>
          </p:nvSpPr>
          <p:spPr>
            <a:xfrm>
              <a:off x="5999933"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98"/>
            <p:cNvSpPr/>
            <p:nvPr/>
          </p:nvSpPr>
          <p:spPr>
            <a:xfrm>
              <a:off x="6023732"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98"/>
            <p:cNvSpPr/>
            <p:nvPr/>
          </p:nvSpPr>
          <p:spPr>
            <a:xfrm>
              <a:off x="6112024"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98"/>
            <p:cNvSpPr/>
            <p:nvPr/>
          </p:nvSpPr>
          <p:spPr>
            <a:xfrm>
              <a:off x="5625388"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98"/>
            <p:cNvSpPr/>
            <p:nvPr/>
          </p:nvSpPr>
          <p:spPr>
            <a:xfrm>
              <a:off x="6615701"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98"/>
            <p:cNvSpPr/>
            <p:nvPr/>
          </p:nvSpPr>
          <p:spPr>
            <a:xfrm>
              <a:off x="5653301"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98"/>
            <p:cNvSpPr/>
            <p:nvPr/>
          </p:nvSpPr>
          <p:spPr>
            <a:xfrm>
              <a:off x="6656542"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98"/>
            <p:cNvSpPr/>
            <p:nvPr/>
          </p:nvSpPr>
          <p:spPr>
            <a:xfrm>
              <a:off x="6507723"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98"/>
            <p:cNvSpPr/>
            <p:nvPr/>
          </p:nvSpPr>
          <p:spPr>
            <a:xfrm>
              <a:off x="6490682"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98"/>
            <p:cNvSpPr/>
            <p:nvPr/>
          </p:nvSpPr>
          <p:spPr>
            <a:xfrm>
              <a:off x="6643614"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98"/>
            <p:cNvSpPr/>
            <p:nvPr/>
          </p:nvSpPr>
          <p:spPr>
            <a:xfrm>
              <a:off x="7468140"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98"/>
            <p:cNvSpPr/>
            <p:nvPr/>
          </p:nvSpPr>
          <p:spPr>
            <a:xfrm>
              <a:off x="7243884"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98"/>
            <p:cNvSpPr/>
            <p:nvPr/>
          </p:nvSpPr>
          <p:spPr>
            <a:xfrm>
              <a:off x="7101823"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98"/>
            <p:cNvSpPr/>
            <p:nvPr/>
          </p:nvSpPr>
          <p:spPr>
            <a:xfrm>
              <a:off x="7101823"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98"/>
            <p:cNvSpPr/>
            <p:nvPr/>
          </p:nvSpPr>
          <p:spPr>
            <a:xfrm>
              <a:off x="7101823"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98"/>
            <p:cNvSpPr/>
            <p:nvPr/>
          </p:nvSpPr>
          <p:spPr>
            <a:xfrm>
              <a:off x="7668083"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98"/>
            <p:cNvSpPr/>
            <p:nvPr/>
          </p:nvSpPr>
          <p:spPr>
            <a:xfrm>
              <a:off x="7101823"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98"/>
            <p:cNvSpPr/>
            <p:nvPr/>
          </p:nvSpPr>
          <p:spPr>
            <a:xfrm>
              <a:off x="7555919"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98"/>
            <p:cNvSpPr/>
            <p:nvPr/>
          </p:nvSpPr>
          <p:spPr>
            <a:xfrm>
              <a:off x="7555919"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98"/>
            <p:cNvSpPr/>
            <p:nvPr/>
          </p:nvSpPr>
          <p:spPr>
            <a:xfrm>
              <a:off x="7610201"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98"/>
            <p:cNvSpPr/>
            <p:nvPr/>
          </p:nvSpPr>
          <p:spPr>
            <a:xfrm>
              <a:off x="7603444"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98"/>
            <p:cNvSpPr/>
            <p:nvPr/>
          </p:nvSpPr>
          <p:spPr>
            <a:xfrm>
              <a:off x="6806903"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98"/>
            <p:cNvSpPr/>
            <p:nvPr/>
          </p:nvSpPr>
          <p:spPr>
            <a:xfrm>
              <a:off x="6806903"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98"/>
            <p:cNvSpPr/>
            <p:nvPr/>
          </p:nvSpPr>
          <p:spPr>
            <a:xfrm>
              <a:off x="7031086"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98"/>
            <p:cNvSpPr/>
            <p:nvPr/>
          </p:nvSpPr>
          <p:spPr>
            <a:xfrm>
              <a:off x="7254755"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98"/>
            <p:cNvSpPr/>
            <p:nvPr/>
          </p:nvSpPr>
          <p:spPr>
            <a:xfrm>
              <a:off x="6806903"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98"/>
            <p:cNvSpPr/>
            <p:nvPr/>
          </p:nvSpPr>
          <p:spPr>
            <a:xfrm>
              <a:off x="6848185"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98"/>
            <p:cNvSpPr/>
            <p:nvPr/>
          </p:nvSpPr>
          <p:spPr>
            <a:xfrm>
              <a:off x="6910180"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98"/>
            <p:cNvSpPr/>
            <p:nvPr/>
          </p:nvSpPr>
          <p:spPr>
            <a:xfrm>
              <a:off x="7121509"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98"/>
            <p:cNvSpPr/>
            <p:nvPr/>
          </p:nvSpPr>
          <p:spPr>
            <a:xfrm>
              <a:off x="60105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98"/>
            <p:cNvSpPr/>
            <p:nvPr/>
          </p:nvSpPr>
          <p:spPr>
            <a:xfrm>
              <a:off x="6047458"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98"/>
            <p:cNvSpPr/>
            <p:nvPr/>
          </p:nvSpPr>
          <p:spPr>
            <a:xfrm>
              <a:off x="6086242"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198"/>
            <p:cNvSpPr/>
            <p:nvPr/>
          </p:nvSpPr>
          <p:spPr>
            <a:xfrm>
              <a:off x="5976207"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98"/>
            <p:cNvSpPr/>
            <p:nvPr/>
          </p:nvSpPr>
          <p:spPr>
            <a:xfrm>
              <a:off x="6012861"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98"/>
            <p:cNvSpPr/>
            <p:nvPr/>
          </p:nvSpPr>
          <p:spPr>
            <a:xfrm>
              <a:off x="5978264"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98"/>
            <p:cNvSpPr/>
            <p:nvPr/>
          </p:nvSpPr>
          <p:spPr>
            <a:xfrm>
              <a:off x="6273183"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98"/>
            <p:cNvSpPr/>
            <p:nvPr/>
          </p:nvSpPr>
          <p:spPr>
            <a:xfrm>
              <a:off x="6817701"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98"/>
            <p:cNvSpPr/>
            <p:nvPr/>
          </p:nvSpPr>
          <p:spPr>
            <a:xfrm>
              <a:off x="6817701"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98"/>
            <p:cNvSpPr/>
            <p:nvPr/>
          </p:nvSpPr>
          <p:spPr>
            <a:xfrm>
              <a:off x="7037257"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98"/>
            <p:cNvSpPr/>
            <p:nvPr/>
          </p:nvSpPr>
          <p:spPr>
            <a:xfrm>
              <a:off x="7252698"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98"/>
            <p:cNvSpPr/>
            <p:nvPr/>
          </p:nvSpPr>
          <p:spPr>
            <a:xfrm>
              <a:off x="6817701"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98"/>
            <p:cNvSpPr/>
            <p:nvPr/>
          </p:nvSpPr>
          <p:spPr>
            <a:xfrm>
              <a:off x="6884324"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98"/>
            <p:cNvSpPr/>
            <p:nvPr/>
          </p:nvSpPr>
          <p:spPr>
            <a:xfrm>
              <a:off x="7145235"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98"/>
            <p:cNvSpPr/>
            <p:nvPr/>
          </p:nvSpPr>
          <p:spPr>
            <a:xfrm>
              <a:off x="7095653"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98"/>
            <p:cNvSpPr/>
            <p:nvPr/>
          </p:nvSpPr>
          <p:spPr>
            <a:xfrm>
              <a:off x="7527778"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98"/>
            <p:cNvSpPr/>
            <p:nvPr/>
          </p:nvSpPr>
          <p:spPr>
            <a:xfrm>
              <a:off x="7527778"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98"/>
            <p:cNvSpPr/>
            <p:nvPr/>
          </p:nvSpPr>
          <p:spPr>
            <a:xfrm>
              <a:off x="7751961"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98"/>
            <p:cNvSpPr/>
            <p:nvPr/>
          </p:nvSpPr>
          <p:spPr>
            <a:xfrm>
              <a:off x="7975630"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98"/>
            <p:cNvSpPr/>
            <p:nvPr/>
          </p:nvSpPr>
          <p:spPr>
            <a:xfrm>
              <a:off x="7527778"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98"/>
            <p:cNvSpPr/>
            <p:nvPr/>
          </p:nvSpPr>
          <p:spPr>
            <a:xfrm>
              <a:off x="7569060"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98"/>
            <p:cNvSpPr/>
            <p:nvPr/>
          </p:nvSpPr>
          <p:spPr>
            <a:xfrm>
              <a:off x="7631055"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98"/>
            <p:cNvSpPr/>
            <p:nvPr/>
          </p:nvSpPr>
          <p:spPr>
            <a:xfrm>
              <a:off x="7842384"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98"/>
            <p:cNvSpPr/>
            <p:nvPr/>
          </p:nvSpPr>
          <p:spPr>
            <a:xfrm>
              <a:off x="7538576"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98"/>
            <p:cNvSpPr/>
            <p:nvPr/>
          </p:nvSpPr>
          <p:spPr>
            <a:xfrm>
              <a:off x="7538576"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98"/>
            <p:cNvSpPr/>
            <p:nvPr/>
          </p:nvSpPr>
          <p:spPr>
            <a:xfrm>
              <a:off x="775813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98"/>
            <p:cNvSpPr/>
            <p:nvPr/>
          </p:nvSpPr>
          <p:spPr>
            <a:xfrm>
              <a:off x="797357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98"/>
            <p:cNvSpPr/>
            <p:nvPr/>
          </p:nvSpPr>
          <p:spPr>
            <a:xfrm>
              <a:off x="7538576"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98"/>
            <p:cNvSpPr/>
            <p:nvPr/>
          </p:nvSpPr>
          <p:spPr>
            <a:xfrm>
              <a:off x="7605199"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98"/>
            <p:cNvSpPr/>
            <p:nvPr/>
          </p:nvSpPr>
          <p:spPr>
            <a:xfrm>
              <a:off x="7866110"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98"/>
            <p:cNvSpPr/>
            <p:nvPr/>
          </p:nvSpPr>
          <p:spPr>
            <a:xfrm>
              <a:off x="7816528"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4" name="Google Shape;9374;p198"/>
            <p:cNvGrpSpPr/>
            <p:nvPr/>
          </p:nvGrpSpPr>
          <p:grpSpPr>
            <a:xfrm>
              <a:off x="8027321" y="4519310"/>
              <a:ext cx="1383032" cy="639647"/>
              <a:chOff x="5951675" y="3577056"/>
              <a:chExt cx="2233218" cy="1032855"/>
            </a:xfrm>
          </p:grpSpPr>
          <p:sp>
            <p:nvSpPr>
              <p:cNvPr id="9375" name="Google Shape;9375;p19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98"/>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9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8" name="Google Shape;9378;p198"/>
            <p:cNvSpPr/>
            <p:nvPr/>
          </p:nvSpPr>
          <p:spPr>
            <a:xfrm>
              <a:off x="6576025" y="10043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82"/>
        <p:cNvGrpSpPr/>
        <p:nvPr/>
      </p:nvGrpSpPr>
      <p:grpSpPr>
        <a:xfrm>
          <a:off x="0" y="0"/>
          <a:ext cx="0" cy="0"/>
          <a:chOff x="0" y="0"/>
          <a:chExt cx="0" cy="0"/>
        </a:xfrm>
      </p:grpSpPr>
      <p:sp>
        <p:nvSpPr>
          <p:cNvPr id="9383" name="Google Shape;9383;p199"/>
          <p:cNvSpPr/>
          <p:nvPr/>
        </p:nvSpPr>
        <p:spPr>
          <a:xfrm>
            <a:off x="2227749" y="4583328"/>
            <a:ext cx="854242" cy="608617"/>
          </a:xfrm>
          <a:custGeom>
            <a:avLst/>
            <a:gdLst/>
            <a:ahLst/>
            <a:cxnLst/>
            <a:rect l="l" t="t" r="r" b="b"/>
            <a:pathLst>
              <a:path w="40016" h="28510" extrusionOk="0">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99"/>
          <p:cNvSpPr/>
          <p:nvPr/>
        </p:nvSpPr>
        <p:spPr>
          <a:xfrm>
            <a:off x="782423" y="4808729"/>
            <a:ext cx="577374" cy="411357"/>
          </a:xfrm>
          <a:custGeom>
            <a:avLst/>
            <a:gdLst/>
            <a:ahLst/>
            <a:cxnLst/>
            <a:rect l="l" t="t" r="r" b="b"/>
            <a:pathLst>
              <a:path w="40019" h="28512" extrusionOk="0">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99"/>
          <p:cNvSpPr/>
          <p:nvPr/>
        </p:nvSpPr>
        <p:spPr>
          <a:xfrm>
            <a:off x="1619377" y="4644539"/>
            <a:ext cx="778032" cy="554434"/>
          </a:xfrm>
          <a:custGeom>
            <a:avLst/>
            <a:gdLst/>
            <a:ahLst/>
            <a:cxnLst/>
            <a:rect l="l" t="t" r="r" b="b"/>
            <a:pathLst>
              <a:path w="53927" h="38429" extrusionOk="0">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99"/>
          <p:cNvSpPr/>
          <p:nvPr/>
        </p:nvSpPr>
        <p:spPr>
          <a:xfrm>
            <a:off x="7050821" y="4820690"/>
            <a:ext cx="687424" cy="489827"/>
          </a:xfrm>
          <a:custGeom>
            <a:avLst/>
            <a:gdLst/>
            <a:ahLst/>
            <a:cxnLst/>
            <a:rect l="l" t="t" r="r" b="b"/>
            <a:pathLst>
              <a:path w="29042" h="20694" extrusionOk="0">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99"/>
          <p:cNvSpPr/>
          <p:nvPr/>
        </p:nvSpPr>
        <p:spPr>
          <a:xfrm>
            <a:off x="6257830" y="4591630"/>
            <a:ext cx="926562" cy="660251"/>
          </a:xfrm>
          <a:custGeom>
            <a:avLst/>
            <a:gdLst/>
            <a:ahLst/>
            <a:cxnLst/>
            <a:rect l="l" t="t" r="r" b="b"/>
            <a:pathLst>
              <a:path w="39145" h="27894" extrusionOk="0">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99"/>
          <p:cNvSpPr/>
          <p:nvPr/>
        </p:nvSpPr>
        <p:spPr>
          <a:xfrm>
            <a:off x="7004265" y="2769088"/>
            <a:ext cx="1645822" cy="2130963"/>
          </a:xfrm>
          <a:custGeom>
            <a:avLst/>
            <a:gdLst/>
            <a:ahLst/>
            <a:cxnLst/>
            <a:rect l="l" t="t" r="r" b="b"/>
            <a:pathLst>
              <a:path w="69532" h="90028" extrusionOk="0">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99"/>
          <p:cNvSpPr/>
          <p:nvPr/>
        </p:nvSpPr>
        <p:spPr>
          <a:xfrm>
            <a:off x="7569118" y="3651835"/>
            <a:ext cx="529593" cy="1765995"/>
          </a:xfrm>
          <a:custGeom>
            <a:avLst/>
            <a:gdLst/>
            <a:ahLst/>
            <a:cxnLst/>
            <a:rect l="l" t="t" r="r" b="b"/>
            <a:pathLst>
              <a:path w="22374" h="74609" extrusionOk="0">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99"/>
          <p:cNvSpPr/>
          <p:nvPr/>
        </p:nvSpPr>
        <p:spPr>
          <a:xfrm>
            <a:off x="8124645" y="3736010"/>
            <a:ext cx="711615" cy="1192282"/>
          </a:xfrm>
          <a:custGeom>
            <a:avLst/>
            <a:gdLst/>
            <a:ahLst/>
            <a:cxnLst/>
            <a:rect l="l" t="t" r="r" b="b"/>
            <a:pathLst>
              <a:path w="30064" h="50371" extrusionOk="0">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99"/>
          <p:cNvSpPr/>
          <p:nvPr/>
        </p:nvSpPr>
        <p:spPr>
          <a:xfrm>
            <a:off x="8346273" y="4112419"/>
            <a:ext cx="258145" cy="1222627"/>
          </a:xfrm>
          <a:custGeom>
            <a:avLst/>
            <a:gdLst/>
            <a:ahLst/>
            <a:cxnLst/>
            <a:rect l="l" t="t" r="r" b="b"/>
            <a:pathLst>
              <a:path w="10906" h="51653" extrusionOk="0">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99"/>
          <p:cNvSpPr/>
          <p:nvPr/>
        </p:nvSpPr>
        <p:spPr>
          <a:xfrm>
            <a:off x="2438860" y="3453301"/>
            <a:ext cx="1081101" cy="1399756"/>
          </a:xfrm>
          <a:custGeom>
            <a:avLst/>
            <a:gdLst/>
            <a:ahLst/>
            <a:cxnLst/>
            <a:rect l="l" t="t" r="r" b="b"/>
            <a:pathLst>
              <a:path w="50643" h="65570" extrusionOk="0">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99"/>
          <p:cNvSpPr/>
          <p:nvPr/>
        </p:nvSpPr>
        <p:spPr>
          <a:xfrm>
            <a:off x="2767000" y="3991678"/>
            <a:ext cx="433141" cy="1320556"/>
          </a:xfrm>
          <a:custGeom>
            <a:avLst/>
            <a:gdLst/>
            <a:ahLst/>
            <a:cxnLst/>
            <a:rect l="l" t="t" r="r" b="b"/>
            <a:pathLst>
              <a:path w="20290" h="61860" extrusionOk="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99"/>
          <p:cNvSpPr/>
          <p:nvPr/>
        </p:nvSpPr>
        <p:spPr>
          <a:xfrm>
            <a:off x="3527790" y="4198961"/>
            <a:ext cx="751500" cy="1104411"/>
          </a:xfrm>
          <a:custGeom>
            <a:avLst/>
            <a:gdLst/>
            <a:ahLst/>
            <a:cxnLst/>
            <a:rect l="l" t="t" r="r" b="b"/>
            <a:pathLst>
              <a:path w="27968" h="41102" extrusionOk="0">
                <a:moveTo>
                  <a:pt x="12339" y="1"/>
                </a:moveTo>
                <a:lnTo>
                  <a:pt x="1" y="17510"/>
                </a:lnTo>
                <a:lnTo>
                  <a:pt x="1" y="41102"/>
                </a:lnTo>
                <a:lnTo>
                  <a:pt x="27968" y="41102"/>
                </a:lnTo>
                <a:lnTo>
                  <a:pt x="27968" y="17510"/>
                </a:lnTo>
                <a:lnTo>
                  <a:pt x="12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99"/>
          <p:cNvSpPr/>
          <p:nvPr/>
        </p:nvSpPr>
        <p:spPr>
          <a:xfrm>
            <a:off x="4265210" y="4669454"/>
            <a:ext cx="1092964" cy="633917"/>
          </a:xfrm>
          <a:custGeom>
            <a:avLst/>
            <a:gdLst/>
            <a:ahLst/>
            <a:cxnLst/>
            <a:rect l="l" t="t" r="r" b="b"/>
            <a:pathLst>
              <a:path w="40676" h="23592" extrusionOk="0">
                <a:moveTo>
                  <a:pt x="1" y="0"/>
                </a:moveTo>
                <a:lnTo>
                  <a:pt x="1" y="23592"/>
                </a:lnTo>
                <a:lnTo>
                  <a:pt x="40675" y="23592"/>
                </a:lnTo>
                <a:lnTo>
                  <a:pt x="40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99"/>
          <p:cNvSpPr/>
          <p:nvPr/>
        </p:nvSpPr>
        <p:spPr>
          <a:xfrm>
            <a:off x="4380187"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99"/>
          <p:cNvSpPr/>
          <p:nvPr/>
        </p:nvSpPr>
        <p:spPr>
          <a:xfrm>
            <a:off x="3741272" y="4695545"/>
            <a:ext cx="259967" cy="454828"/>
          </a:xfrm>
          <a:custGeom>
            <a:avLst/>
            <a:gdLst/>
            <a:ahLst/>
            <a:cxnLst/>
            <a:rect l="l" t="t" r="r" b="b"/>
            <a:pathLst>
              <a:path w="9675" h="16927" extrusionOk="0">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99"/>
          <p:cNvSpPr/>
          <p:nvPr/>
        </p:nvSpPr>
        <p:spPr>
          <a:xfrm>
            <a:off x="4686290" y="4882829"/>
            <a:ext cx="284204" cy="415356"/>
          </a:xfrm>
          <a:custGeom>
            <a:avLst/>
            <a:gdLst/>
            <a:ahLst/>
            <a:cxnLst/>
            <a:rect l="l" t="t" r="r" b="b"/>
            <a:pathLst>
              <a:path w="10577" h="15458" extrusionOk="0">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99"/>
          <p:cNvSpPr/>
          <p:nvPr/>
        </p:nvSpPr>
        <p:spPr>
          <a:xfrm>
            <a:off x="5052609"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99"/>
          <p:cNvSpPr/>
          <p:nvPr/>
        </p:nvSpPr>
        <p:spPr>
          <a:xfrm>
            <a:off x="3413297" y="4166717"/>
            <a:ext cx="2081780" cy="502765"/>
          </a:xfrm>
          <a:custGeom>
            <a:avLst/>
            <a:gdLst/>
            <a:ahLst/>
            <a:cxnLst/>
            <a:rect l="l" t="t" r="r" b="b"/>
            <a:pathLst>
              <a:path w="77476" h="18711" extrusionOk="0">
                <a:moveTo>
                  <a:pt x="14837" y="0"/>
                </a:moveTo>
                <a:lnTo>
                  <a:pt x="1" y="18710"/>
                </a:lnTo>
                <a:lnTo>
                  <a:pt x="4455" y="18710"/>
                </a:lnTo>
                <a:lnTo>
                  <a:pt x="16416" y="2507"/>
                </a:lnTo>
                <a:lnTo>
                  <a:pt x="28666" y="18710"/>
                </a:lnTo>
                <a:lnTo>
                  <a:pt x="77476" y="18710"/>
                </a:lnTo>
                <a:lnTo>
                  <a:pt x="62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99"/>
          <p:cNvSpPr/>
          <p:nvPr/>
        </p:nvSpPr>
        <p:spPr>
          <a:xfrm>
            <a:off x="5733451" y="3476738"/>
            <a:ext cx="1403087" cy="1442450"/>
          </a:xfrm>
          <a:custGeom>
            <a:avLst/>
            <a:gdLst/>
            <a:ahLst/>
            <a:cxnLst/>
            <a:rect l="l" t="t" r="r" b="b"/>
            <a:pathLst>
              <a:path w="59277" h="60940" extrusionOk="0">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99"/>
          <p:cNvSpPr/>
          <p:nvPr/>
        </p:nvSpPr>
        <p:spPr>
          <a:xfrm>
            <a:off x="6240050" y="3921130"/>
            <a:ext cx="410248" cy="1367653"/>
          </a:xfrm>
          <a:custGeom>
            <a:avLst/>
            <a:gdLst/>
            <a:ahLst/>
            <a:cxnLst/>
            <a:rect l="l" t="t" r="r" b="b"/>
            <a:pathLst>
              <a:path w="17332" h="57780" extrusionOk="0">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99"/>
          <p:cNvSpPr/>
          <p:nvPr/>
        </p:nvSpPr>
        <p:spPr>
          <a:xfrm>
            <a:off x="5209084" y="4820708"/>
            <a:ext cx="524368" cy="387385"/>
          </a:xfrm>
          <a:custGeom>
            <a:avLst/>
            <a:gdLst/>
            <a:ahLst/>
            <a:cxnLst/>
            <a:rect l="l" t="t" r="r" b="b"/>
            <a:pathLst>
              <a:path w="19515" h="14417" extrusionOk="0">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99"/>
          <p:cNvSpPr/>
          <p:nvPr/>
        </p:nvSpPr>
        <p:spPr>
          <a:xfrm>
            <a:off x="1058330" y="23306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99"/>
          <p:cNvSpPr/>
          <p:nvPr/>
        </p:nvSpPr>
        <p:spPr>
          <a:xfrm>
            <a:off x="1484864" y="30391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99"/>
          <p:cNvSpPr/>
          <p:nvPr/>
        </p:nvSpPr>
        <p:spPr>
          <a:xfrm>
            <a:off x="-7" y="286468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99"/>
          <p:cNvSpPr/>
          <p:nvPr/>
        </p:nvSpPr>
        <p:spPr>
          <a:xfrm>
            <a:off x="668763" y="351823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99"/>
          <p:cNvSpPr txBox="1">
            <a:spLocks noGrp="1"/>
          </p:cNvSpPr>
          <p:nvPr>
            <p:ph type="title"/>
          </p:nvPr>
        </p:nvSpPr>
        <p:spPr>
          <a:xfrm>
            <a:off x="602188" y="457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a:t>Problem Statement</a:t>
            </a:r>
            <a:endParaRPr sz="3800"/>
          </a:p>
        </p:txBody>
      </p:sp>
      <p:sp>
        <p:nvSpPr>
          <p:cNvPr id="9409" name="Google Shape;9409;p199"/>
          <p:cNvSpPr txBox="1">
            <a:spLocks noGrp="1"/>
          </p:cNvSpPr>
          <p:nvPr>
            <p:ph type="body" idx="4294967295"/>
          </p:nvPr>
        </p:nvSpPr>
        <p:spPr>
          <a:xfrm>
            <a:off x="2005438" y="1377600"/>
            <a:ext cx="48975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How can we assist financially conscious individuals or families based on their specific living arrangements, in identifying the most cost-effective and appropriate states/counties to reside in.</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13"/>
        <p:cNvGrpSpPr/>
        <p:nvPr/>
      </p:nvGrpSpPr>
      <p:grpSpPr>
        <a:xfrm>
          <a:off x="0" y="0"/>
          <a:ext cx="0" cy="0"/>
          <a:chOff x="0" y="0"/>
          <a:chExt cx="0" cy="0"/>
        </a:xfrm>
      </p:grpSpPr>
      <p:grpSp>
        <p:nvGrpSpPr>
          <p:cNvPr id="9414" name="Google Shape;9414;p200"/>
          <p:cNvGrpSpPr/>
          <p:nvPr/>
        </p:nvGrpSpPr>
        <p:grpSpPr>
          <a:xfrm>
            <a:off x="-1183381" y="898675"/>
            <a:ext cx="5420444" cy="4360365"/>
            <a:chOff x="-1183381" y="898675"/>
            <a:chExt cx="5420444" cy="4360365"/>
          </a:xfrm>
        </p:grpSpPr>
        <p:sp>
          <p:nvSpPr>
            <p:cNvPr id="9415" name="Google Shape;9415;p200"/>
            <p:cNvSpPr/>
            <p:nvPr/>
          </p:nvSpPr>
          <p:spPr>
            <a:xfrm>
              <a:off x="294625" y="8986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6" name="Google Shape;9416;p200"/>
            <p:cNvGrpSpPr/>
            <p:nvPr/>
          </p:nvGrpSpPr>
          <p:grpSpPr>
            <a:xfrm flipH="1">
              <a:off x="-1183381" y="2780188"/>
              <a:ext cx="4294670" cy="2375962"/>
              <a:chOff x="5402544" y="2780188"/>
              <a:chExt cx="4294670" cy="2375962"/>
            </a:xfrm>
          </p:grpSpPr>
          <p:sp>
            <p:nvSpPr>
              <p:cNvPr id="9417" name="Google Shape;9417;p200"/>
              <p:cNvSpPr/>
              <p:nvPr/>
            </p:nvSpPr>
            <p:spPr>
              <a:xfrm>
                <a:off x="5462997" y="4340882"/>
                <a:ext cx="775024" cy="804920"/>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200"/>
              <p:cNvSpPr/>
              <p:nvPr/>
            </p:nvSpPr>
            <p:spPr>
              <a:xfrm>
                <a:off x="5402544" y="3860928"/>
                <a:ext cx="815791" cy="480028"/>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200"/>
              <p:cNvSpPr/>
              <p:nvPr/>
            </p:nvSpPr>
            <p:spPr>
              <a:xfrm>
                <a:off x="5639214" y="4577480"/>
                <a:ext cx="445872" cy="322982"/>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200"/>
              <p:cNvSpPr/>
              <p:nvPr/>
            </p:nvSpPr>
            <p:spPr>
              <a:xfrm>
                <a:off x="5669624" y="4577480"/>
                <a:ext cx="415461" cy="322982"/>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200"/>
              <p:cNvSpPr/>
              <p:nvPr/>
            </p:nvSpPr>
            <p:spPr>
              <a:xfrm>
                <a:off x="5669624" y="4577480"/>
                <a:ext cx="21302" cy="322982"/>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200"/>
              <p:cNvSpPr/>
              <p:nvPr/>
            </p:nvSpPr>
            <p:spPr>
              <a:xfrm>
                <a:off x="5669624" y="4728356"/>
                <a:ext cx="415461" cy="19172"/>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200"/>
              <p:cNvSpPr/>
              <p:nvPr/>
            </p:nvSpPr>
            <p:spPr>
              <a:xfrm>
                <a:off x="5867511" y="4577480"/>
                <a:ext cx="19686" cy="322982"/>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200"/>
              <p:cNvSpPr/>
              <p:nvPr/>
            </p:nvSpPr>
            <p:spPr>
              <a:xfrm>
                <a:off x="5921279" y="4616778"/>
                <a:ext cx="75438" cy="81682"/>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200"/>
              <p:cNvSpPr/>
              <p:nvPr/>
            </p:nvSpPr>
            <p:spPr>
              <a:xfrm>
                <a:off x="5972918" y="4612591"/>
                <a:ext cx="75512" cy="81241"/>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200"/>
              <p:cNvSpPr/>
              <p:nvPr/>
            </p:nvSpPr>
            <p:spPr>
              <a:xfrm>
                <a:off x="5757990" y="4780509"/>
                <a:ext cx="74998" cy="81168"/>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200"/>
              <p:cNvSpPr/>
              <p:nvPr/>
            </p:nvSpPr>
            <p:spPr>
              <a:xfrm>
                <a:off x="7156930"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200"/>
              <p:cNvSpPr/>
              <p:nvPr/>
            </p:nvSpPr>
            <p:spPr>
              <a:xfrm>
                <a:off x="6218329"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200"/>
              <p:cNvSpPr/>
              <p:nvPr/>
            </p:nvSpPr>
            <p:spPr>
              <a:xfrm>
                <a:off x="6496207"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200"/>
              <p:cNvSpPr/>
              <p:nvPr/>
            </p:nvSpPr>
            <p:spPr>
              <a:xfrm>
                <a:off x="6524120"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200"/>
              <p:cNvSpPr/>
              <p:nvPr/>
            </p:nvSpPr>
            <p:spPr>
              <a:xfrm>
                <a:off x="6547919"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200"/>
              <p:cNvSpPr/>
              <p:nvPr/>
            </p:nvSpPr>
            <p:spPr>
              <a:xfrm>
                <a:off x="6636212"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200"/>
              <p:cNvSpPr/>
              <p:nvPr/>
            </p:nvSpPr>
            <p:spPr>
              <a:xfrm>
                <a:off x="614957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200"/>
              <p:cNvSpPr/>
              <p:nvPr/>
            </p:nvSpPr>
            <p:spPr>
              <a:xfrm>
                <a:off x="7139889"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200"/>
              <p:cNvSpPr/>
              <p:nvPr/>
            </p:nvSpPr>
            <p:spPr>
              <a:xfrm>
                <a:off x="6177488"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200"/>
              <p:cNvSpPr/>
              <p:nvPr/>
            </p:nvSpPr>
            <p:spPr>
              <a:xfrm>
                <a:off x="7180730"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200"/>
              <p:cNvSpPr/>
              <p:nvPr/>
            </p:nvSpPr>
            <p:spPr>
              <a:xfrm>
                <a:off x="7031911"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200"/>
              <p:cNvSpPr/>
              <p:nvPr/>
            </p:nvSpPr>
            <p:spPr>
              <a:xfrm>
                <a:off x="7014869"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200"/>
              <p:cNvSpPr/>
              <p:nvPr/>
            </p:nvSpPr>
            <p:spPr>
              <a:xfrm>
                <a:off x="7167802"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200"/>
              <p:cNvSpPr/>
              <p:nvPr/>
            </p:nvSpPr>
            <p:spPr>
              <a:xfrm>
                <a:off x="7992328"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200"/>
              <p:cNvSpPr/>
              <p:nvPr/>
            </p:nvSpPr>
            <p:spPr>
              <a:xfrm>
                <a:off x="7768071"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200"/>
              <p:cNvSpPr/>
              <p:nvPr/>
            </p:nvSpPr>
            <p:spPr>
              <a:xfrm>
                <a:off x="7626010"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200"/>
              <p:cNvSpPr/>
              <p:nvPr/>
            </p:nvSpPr>
            <p:spPr>
              <a:xfrm>
                <a:off x="7626010"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200"/>
              <p:cNvSpPr/>
              <p:nvPr/>
            </p:nvSpPr>
            <p:spPr>
              <a:xfrm>
                <a:off x="7626010"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200"/>
              <p:cNvSpPr/>
              <p:nvPr/>
            </p:nvSpPr>
            <p:spPr>
              <a:xfrm>
                <a:off x="8192271"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200"/>
              <p:cNvSpPr/>
              <p:nvPr/>
            </p:nvSpPr>
            <p:spPr>
              <a:xfrm>
                <a:off x="7626010"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200"/>
              <p:cNvSpPr/>
              <p:nvPr/>
            </p:nvSpPr>
            <p:spPr>
              <a:xfrm>
                <a:off x="8080106"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200"/>
              <p:cNvSpPr/>
              <p:nvPr/>
            </p:nvSpPr>
            <p:spPr>
              <a:xfrm>
                <a:off x="8080106"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200"/>
              <p:cNvSpPr/>
              <p:nvPr/>
            </p:nvSpPr>
            <p:spPr>
              <a:xfrm>
                <a:off x="8134389"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200"/>
              <p:cNvSpPr/>
              <p:nvPr/>
            </p:nvSpPr>
            <p:spPr>
              <a:xfrm>
                <a:off x="8127631"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200"/>
              <p:cNvSpPr/>
              <p:nvPr/>
            </p:nvSpPr>
            <p:spPr>
              <a:xfrm>
                <a:off x="7331091"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200"/>
              <p:cNvSpPr/>
              <p:nvPr/>
            </p:nvSpPr>
            <p:spPr>
              <a:xfrm>
                <a:off x="7331091"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200"/>
              <p:cNvSpPr/>
              <p:nvPr/>
            </p:nvSpPr>
            <p:spPr>
              <a:xfrm>
                <a:off x="7555274"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200"/>
              <p:cNvSpPr/>
              <p:nvPr/>
            </p:nvSpPr>
            <p:spPr>
              <a:xfrm>
                <a:off x="777894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200"/>
              <p:cNvSpPr/>
              <p:nvPr/>
            </p:nvSpPr>
            <p:spPr>
              <a:xfrm>
                <a:off x="7331091"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200"/>
              <p:cNvSpPr/>
              <p:nvPr/>
            </p:nvSpPr>
            <p:spPr>
              <a:xfrm>
                <a:off x="737237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200"/>
              <p:cNvSpPr/>
              <p:nvPr/>
            </p:nvSpPr>
            <p:spPr>
              <a:xfrm>
                <a:off x="7434368"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200"/>
              <p:cNvSpPr/>
              <p:nvPr/>
            </p:nvSpPr>
            <p:spPr>
              <a:xfrm>
                <a:off x="7645696"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200"/>
              <p:cNvSpPr/>
              <p:nvPr/>
            </p:nvSpPr>
            <p:spPr>
              <a:xfrm>
                <a:off x="6534695"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200"/>
              <p:cNvSpPr/>
              <p:nvPr/>
            </p:nvSpPr>
            <p:spPr>
              <a:xfrm>
                <a:off x="6571645"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200"/>
              <p:cNvSpPr/>
              <p:nvPr/>
            </p:nvSpPr>
            <p:spPr>
              <a:xfrm>
                <a:off x="6610429"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200"/>
              <p:cNvSpPr/>
              <p:nvPr/>
            </p:nvSpPr>
            <p:spPr>
              <a:xfrm>
                <a:off x="6500394"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200"/>
              <p:cNvSpPr/>
              <p:nvPr/>
            </p:nvSpPr>
            <p:spPr>
              <a:xfrm>
                <a:off x="6537048"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200"/>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200"/>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200"/>
              <p:cNvSpPr/>
              <p:nvPr/>
            </p:nvSpPr>
            <p:spPr>
              <a:xfrm>
                <a:off x="65024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200"/>
              <p:cNvSpPr/>
              <p:nvPr/>
            </p:nvSpPr>
            <p:spPr>
              <a:xfrm>
                <a:off x="6797371"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200"/>
              <p:cNvSpPr/>
              <p:nvPr/>
            </p:nvSpPr>
            <p:spPr>
              <a:xfrm>
                <a:off x="7970585"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200"/>
              <p:cNvSpPr/>
              <p:nvPr/>
            </p:nvSpPr>
            <p:spPr>
              <a:xfrm>
                <a:off x="8717617"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200"/>
              <p:cNvSpPr/>
              <p:nvPr/>
            </p:nvSpPr>
            <p:spPr>
              <a:xfrm>
                <a:off x="8872606"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200"/>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200"/>
              <p:cNvSpPr/>
              <p:nvPr/>
            </p:nvSpPr>
            <p:spPr>
              <a:xfrm>
                <a:off x="869176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200"/>
              <p:cNvSpPr/>
              <p:nvPr/>
            </p:nvSpPr>
            <p:spPr>
              <a:xfrm>
                <a:off x="8125574"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200"/>
              <p:cNvSpPr/>
              <p:nvPr/>
            </p:nvSpPr>
            <p:spPr>
              <a:xfrm>
                <a:off x="8160171"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200"/>
              <p:cNvSpPr/>
              <p:nvPr/>
            </p:nvSpPr>
            <p:spPr>
              <a:xfrm>
                <a:off x="823098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200"/>
              <p:cNvSpPr/>
              <p:nvPr/>
            </p:nvSpPr>
            <p:spPr>
              <a:xfrm>
                <a:off x="829760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200"/>
              <p:cNvSpPr/>
              <p:nvPr/>
            </p:nvSpPr>
            <p:spPr>
              <a:xfrm>
                <a:off x="9455835"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200"/>
              <p:cNvSpPr/>
              <p:nvPr/>
            </p:nvSpPr>
            <p:spPr>
              <a:xfrm>
                <a:off x="7341889"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200"/>
              <p:cNvSpPr/>
              <p:nvPr/>
            </p:nvSpPr>
            <p:spPr>
              <a:xfrm>
                <a:off x="7341889"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200"/>
              <p:cNvSpPr/>
              <p:nvPr/>
            </p:nvSpPr>
            <p:spPr>
              <a:xfrm>
                <a:off x="7561444"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200"/>
              <p:cNvSpPr/>
              <p:nvPr/>
            </p:nvSpPr>
            <p:spPr>
              <a:xfrm>
                <a:off x="7776886"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200"/>
              <p:cNvSpPr/>
              <p:nvPr/>
            </p:nvSpPr>
            <p:spPr>
              <a:xfrm>
                <a:off x="7341889"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200"/>
              <p:cNvSpPr/>
              <p:nvPr/>
            </p:nvSpPr>
            <p:spPr>
              <a:xfrm>
                <a:off x="740851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200"/>
              <p:cNvSpPr/>
              <p:nvPr/>
            </p:nvSpPr>
            <p:spPr>
              <a:xfrm>
                <a:off x="7669422"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200"/>
              <p:cNvSpPr/>
              <p:nvPr/>
            </p:nvSpPr>
            <p:spPr>
              <a:xfrm>
                <a:off x="7619840"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200"/>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200"/>
            <p:cNvGrpSpPr/>
            <p:nvPr/>
          </p:nvGrpSpPr>
          <p:grpSpPr>
            <a:xfrm>
              <a:off x="2924601" y="4282269"/>
              <a:ext cx="1312462" cy="976771"/>
              <a:chOff x="5951675" y="3577056"/>
              <a:chExt cx="1387821" cy="1032855"/>
            </a:xfrm>
          </p:grpSpPr>
          <p:sp>
            <p:nvSpPr>
              <p:cNvPr id="9488" name="Google Shape;9488;p20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20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0" name="Google Shape;9490;p200"/>
          <p:cNvGrpSpPr/>
          <p:nvPr/>
        </p:nvGrpSpPr>
        <p:grpSpPr>
          <a:xfrm>
            <a:off x="3840172" y="3474237"/>
            <a:ext cx="4341495" cy="1085502"/>
            <a:chOff x="5619422" y="1873987"/>
            <a:chExt cx="4341495" cy="1085502"/>
          </a:xfrm>
        </p:grpSpPr>
        <p:sp>
          <p:nvSpPr>
            <p:cNvPr id="9491" name="Google Shape;9491;p200"/>
            <p:cNvSpPr/>
            <p:nvPr/>
          </p:nvSpPr>
          <p:spPr>
            <a:xfrm>
              <a:off x="8545491" y="257916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200"/>
            <p:cNvSpPr/>
            <p:nvPr/>
          </p:nvSpPr>
          <p:spPr>
            <a:xfrm>
              <a:off x="5619422" y="2205395"/>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200"/>
            <p:cNvSpPr/>
            <p:nvPr/>
          </p:nvSpPr>
          <p:spPr>
            <a:xfrm>
              <a:off x="8080896" y="1873987"/>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4" name="Google Shape;9494;p200"/>
          <p:cNvSpPr txBox="1">
            <a:spLocks noGrp="1"/>
          </p:cNvSpPr>
          <p:nvPr>
            <p:ph type="title" idx="4294967295"/>
          </p:nvPr>
        </p:nvSpPr>
        <p:spPr>
          <a:xfrm>
            <a:off x="6735375" y="842900"/>
            <a:ext cx="1446300" cy="1076700"/>
          </a:xfrm>
          <a:prstGeom prst="rect">
            <a:avLst/>
          </a:prstGeom>
          <a:solidFill>
            <a:schemeClr val="accent6"/>
          </a:solidFill>
        </p:spPr>
        <p:txBody>
          <a:bodyPr spcFirstLastPara="1" wrap="square" lIns="91425" tIns="91425" rIns="91425" bIns="91425" anchor="t" anchorCtr="0">
            <a:noAutofit/>
          </a:bodyPr>
          <a:lstStyle/>
          <a:p>
            <a:pPr marL="0" lvl="0" indent="0" algn="l" rtl="0">
              <a:spcBef>
                <a:spcPts val="0"/>
              </a:spcBef>
              <a:spcAft>
                <a:spcPts val="0"/>
              </a:spcAft>
              <a:buNone/>
            </a:pPr>
            <a:r>
              <a:rPr lang="en" sz="5800">
                <a:solidFill>
                  <a:schemeClr val="lt1"/>
                </a:solidFill>
              </a:rPr>
              <a:t> 04</a:t>
            </a:r>
            <a:endParaRPr sz="5800">
              <a:solidFill>
                <a:schemeClr val="lt1"/>
              </a:solidFill>
            </a:endParaRPr>
          </a:p>
        </p:txBody>
      </p:sp>
      <p:sp>
        <p:nvSpPr>
          <p:cNvPr id="9495" name="Google Shape;9495;p200"/>
          <p:cNvSpPr txBox="1">
            <a:spLocks noGrp="1"/>
          </p:cNvSpPr>
          <p:nvPr>
            <p:ph type="title"/>
          </p:nvPr>
        </p:nvSpPr>
        <p:spPr>
          <a:xfrm>
            <a:off x="3263175" y="1738100"/>
            <a:ext cx="4918500" cy="9132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r>
              <a:rPr lang="en" sz="3100">
                <a:solidFill>
                  <a:schemeClr val="dk1"/>
                </a:solidFill>
              </a:rPr>
              <a:t>Visualizations &amp; Analysis</a:t>
            </a:r>
            <a:endParaRPr sz="3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499"/>
        <p:cNvGrpSpPr/>
        <p:nvPr/>
      </p:nvGrpSpPr>
      <p:grpSpPr>
        <a:xfrm>
          <a:off x="0" y="0"/>
          <a:ext cx="0" cy="0"/>
          <a:chOff x="0" y="0"/>
          <a:chExt cx="0" cy="0"/>
        </a:xfrm>
      </p:grpSpPr>
      <p:pic>
        <p:nvPicPr>
          <p:cNvPr id="9500" name="Google Shape;9500;p201"/>
          <p:cNvPicPr preferRelativeResize="0"/>
          <p:nvPr/>
        </p:nvPicPr>
        <p:blipFill>
          <a:blip r:embed="rId3">
            <a:alphaModFix/>
          </a:blip>
          <a:stretch>
            <a:fillRect/>
          </a:stretch>
        </p:blipFill>
        <p:spPr>
          <a:xfrm>
            <a:off x="464125" y="152400"/>
            <a:ext cx="6368676" cy="4838701"/>
          </a:xfrm>
          <a:prstGeom prst="rect">
            <a:avLst/>
          </a:prstGeom>
          <a:noFill/>
          <a:ln>
            <a:noFill/>
          </a:ln>
        </p:spPr>
      </p:pic>
      <p:sp>
        <p:nvSpPr>
          <p:cNvPr id="9501" name="Google Shape;9501;p201"/>
          <p:cNvSpPr txBox="1"/>
          <p:nvPr/>
        </p:nvSpPr>
        <p:spPr>
          <a:xfrm>
            <a:off x="6832800" y="2202300"/>
            <a:ext cx="2325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Number of Entries Per State:</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616</a:t>
            </a:r>
            <a:endParaRPr sz="12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05"/>
        <p:cNvGrpSpPr/>
        <p:nvPr/>
      </p:nvGrpSpPr>
      <p:grpSpPr>
        <a:xfrm>
          <a:off x="0" y="0"/>
          <a:ext cx="0" cy="0"/>
          <a:chOff x="0" y="0"/>
          <a:chExt cx="0" cy="0"/>
        </a:xfrm>
      </p:grpSpPr>
      <p:sp>
        <p:nvSpPr>
          <p:cNvPr id="9506" name="Google Shape;9506;p202"/>
          <p:cNvSpPr txBox="1"/>
          <p:nvPr/>
        </p:nvSpPr>
        <p:spPr>
          <a:xfrm>
            <a:off x="2570700" y="1977850"/>
            <a:ext cx="4002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Montserrat"/>
                <a:ea typeface="Montserrat"/>
                <a:cs typeface="Montserrat"/>
                <a:sym typeface="Montserrat"/>
              </a:rPr>
              <a:t>Which states are considered the least favorable for individuals and families in terms of total cost of living?</a:t>
            </a:r>
            <a:endParaRPr sz="16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10"/>
        <p:cNvGrpSpPr/>
        <p:nvPr/>
      </p:nvGrpSpPr>
      <p:grpSpPr>
        <a:xfrm>
          <a:off x="0" y="0"/>
          <a:ext cx="0" cy="0"/>
          <a:chOff x="0" y="0"/>
          <a:chExt cx="0" cy="0"/>
        </a:xfrm>
      </p:grpSpPr>
      <p:pic>
        <p:nvPicPr>
          <p:cNvPr id="9511" name="Google Shape;9511;p203"/>
          <p:cNvPicPr preferRelativeResize="0"/>
          <p:nvPr/>
        </p:nvPicPr>
        <p:blipFill>
          <a:blip r:embed="rId3">
            <a:alphaModFix/>
          </a:blip>
          <a:stretch>
            <a:fillRect/>
          </a:stretch>
        </p:blipFill>
        <p:spPr>
          <a:xfrm>
            <a:off x="792575" y="233325"/>
            <a:ext cx="7558851" cy="4676851"/>
          </a:xfrm>
          <a:prstGeom prst="rect">
            <a:avLst/>
          </a:prstGeom>
          <a:noFill/>
          <a:ln>
            <a:noFill/>
          </a:ln>
        </p:spPr>
      </p:pic>
      <p:pic>
        <p:nvPicPr>
          <p:cNvPr id="9512" name="Google Shape;9512;p203"/>
          <p:cNvPicPr preferRelativeResize="0"/>
          <p:nvPr/>
        </p:nvPicPr>
        <p:blipFill>
          <a:blip r:embed="rId4">
            <a:alphaModFix/>
          </a:blip>
          <a:stretch>
            <a:fillRect/>
          </a:stretch>
        </p:blipFill>
        <p:spPr>
          <a:xfrm>
            <a:off x="792575" y="4431300"/>
            <a:ext cx="1180680" cy="47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16"/>
        <p:cNvGrpSpPr/>
        <p:nvPr/>
      </p:nvGrpSpPr>
      <p:grpSpPr>
        <a:xfrm>
          <a:off x="0" y="0"/>
          <a:ext cx="0" cy="0"/>
          <a:chOff x="0" y="0"/>
          <a:chExt cx="0" cy="0"/>
        </a:xfrm>
      </p:grpSpPr>
      <p:pic>
        <p:nvPicPr>
          <p:cNvPr id="9517" name="Google Shape;9517;p204"/>
          <p:cNvPicPr preferRelativeResize="0"/>
          <p:nvPr/>
        </p:nvPicPr>
        <p:blipFill rotWithShape="1">
          <a:blip r:embed="rId3">
            <a:alphaModFix/>
          </a:blip>
          <a:srcRect b="21507"/>
          <a:stretch/>
        </p:blipFill>
        <p:spPr>
          <a:xfrm>
            <a:off x="615425" y="181288"/>
            <a:ext cx="7913149" cy="47809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54"/>
        <p:cNvGrpSpPr/>
        <p:nvPr/>
      </p:nvGrpSpPr>
      <p:grpSpPr>
        <a:xfrm>
          <a:off x="0" y="0"/>
          <a:ext cx="0" cy="0"/>
          <a:chOff x="0" y="0"/>
          <a:chExt cx="0" cy="0"/>
        </a:xfrm>
      </p:grpSpPr>
      <p:sp>
        <p:nvSpPr>
          <p:cNvPr id="8855" name="Google Shape;8855;p18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grpSp>
        <p:nvGrpSpPr>
          <p:cNvPr id="8856" name="Google Shape;8856;p188"/>
          <p:cNvGrpSpPr/>
          <p:nvPr/>
        </p:nvGrpSpPr>
        <p:grpSpPr>
          <a:xfrm>
            <a:off x="6641871" y="1486463"/>
            <a:ext cx="2727246" cy="3657137"/>
            <a:chOff x="6641871" y="1486463"/>
            <a:chExt cx="2727246" cy="3657137"/>
          </a:xfrm>
        </p:grpSpPr>
        <p:grpSp>
          <p:nvGrpSpPr>
            <p:cNvPr id="8857" name="Google Shape;8857;p188"/>
            <p:cNvGrpSpPr/>
            <p:nvPr/>
          </p:nvGrpSpPr>
          <p:grpSpPr>
            <a:xfrm>
              <a:off x="6641871" y="2358025"/>
              <a:ext cx="2727246" cy="2785575"/>
              <a:chOff x="6641871" y="2358025"/>
              <a:chExt cx="2727246" cy="2785575"/>
            </a:xfrm>
          </p:grpSpPr>
          <p:grpSp>
            <p:nvGrpSpPr>
              <p:cNvPr id="8858" name="Google Shape;8858;p188"/>
              <p:cNvGrpSpPr/>
              <p:nvPr/>
            </p:nvGrpSpPr>
            <p:grpSpPr>
              <a:xfrm>
                <a:off x="6641871" y="2358025"/>
                <a:ext cx="2727246" cy="1674702"/>
                <a:chOff x="6914646" y="2189175"/>
                <a:chExt cx="2727246" cy="1674702"/>
              </a:xfrm>
            </p:grpSpPr>
            <p:sp>
              <p:nvSpPr>
                <p:cNvPr id="8859" name="Google Shape;8859;p188"/>
                <p:cNvSpPr/>
                <p:nvPr/>
              </p:nvSpPr>
              <p:spPr>
                <a:xfrm>
                  <a:off x="6914646" y="2963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88"/>
                <p:cNvSpPr/>
                <p:nvPr/>
              </p:nvSpPr>
              <p:spPr>
                <a:xfrm>
                  <a:off x="8570671" y="21891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88"/>
                <p:cNvSpPr/>
                <p:nvPr/>
              </p:nvSpPr>
              <p:spPr>
                <a:xfrm>
                  <a:off x="8226466" y="34835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188"/>
              <p:cNvGrpSpPr/>
              <p:nvPr/>
            </p:nvGrpSpPr>
            <p:grpSpPr>
              <a:xfrm>
                <a:off x="7135335" y="2700517"/>
                <a:ext cx="1415460" cy="2443083"/>
                <a:chOff x="4537475" y="1366675"/>
                <a:chExt cx="1878265" cy="3241882"/>
              </a:xfrm>
            </p:grpSpPr>
            <p:sp>
              <p:nvSpPr>
                <p:cNvPr id="8863" name="Google Shape;8863;p188"/>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88"/>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88"/>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88"/>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88"/>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88"/>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88"/>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88"/>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88"/>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88"/>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88"/>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88"/>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88"/>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88"/>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88"/>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88"/>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88"/>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88"/>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88"/>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88"/>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88"/>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88"/>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88"/>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88"/>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88"/>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88"/>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88"/>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88"/>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88"/>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88"/>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88"/>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88"/>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88"/>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88"/>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88"/>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88"/>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88"/>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88"/>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88"/>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02" name="Google Shape;8902;p188"/>
            <p:cNvSpPr/>
            <p:nvPr/>
          </p:nvSpPr>
          <p:spPr>
            <a:xfrm flipH="1">
              <a:off x="7909500" y="4504025"/>
              <a:ext cx="1234500" cy="639475"/>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03" name="Google Shape;8903;p188"/>
            <p:cNvSpPr/>
            <p:nvPr/>
          </p:nvSpPr>
          <p:spPr>
            <a:xfrm>
              <a:off x="7573517" y="1486463"/>
              <a:ext cx="539098" cy="745325"/>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4" name="Google Shape;8904;p188"/>
          <p:cNvSpPr txBox="1">
            <a:spLocks noGrp="1"/>
          </p:cNvSpPr>
          <p:nvPr>
            <p:ph type="title" idx="2"/>
          </p:nvPr>
        </p:nvSpPr>
        <p:spPr>
          <a:xfrm>
            <a:off x="719975" y="1328472"/>
            <a:ext cx="734700" cy="6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905" name="Google Shape;8905;p188"/>
          <p:cNvSpPr txBox="1">
            <a:spLocks noGrp="1"/>
          </p:cNvSpPr>
          <p:nvPr>
            <p:ph type="title" idx="3"/>
          </p:nvPr>
        </p:nvSpPr>
        <p:spPr>
          <a:xfrm>
            <a:off x="1454675" y="2914302"/>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906" name="Google Shape;8906;p188"/>
          <p:cNvSpPr txBox="1">
            <a:spLocks noGrp="1"/>
          </p:cNvSpPr>
          <p:nvPr>
            <p:ph type="title" idx="4"/>
          </p:nvPr>
        </p:nvSpPr>
        <p:spPr>
          <a:xfrm>
            <a:off x="2568925" y="1328472"/>
            <a:ext cx="734700" cy="6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907" name="Google Shape;8907;p188"/>
          <p:cNvSpPr txBox="1">
            <a:spLocks noGrp="1"/>
          </p:cNvSpPr>
          <p:nvPr>
            <p:ph type="title" idx="5"/>
          </p:nvPr>
        </p:nvSpPr>
        <p:spPr>
          <a:xfrm>
            <a:off x="3426600" y="2914302"/>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8908" name="Google Shape;8908;p188"/>
          <p:cNvSpPr txBox="1">
            <a:spLocks noGrp="1"/>
          </p:cNvSpPr>
          <p:nvPr>
            <p:ph type="title" idx="6"/>
          </p:nvPr>
        </p:nvSpPr>
        <p:spPr>
          <a:xfrm>
            <a:off x="4417875" y="1328472"/>
            <a:ext cx="734700" cy="6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909" name="Google Shape;8909;p188"/>
          <p:cNvSpPr txBox="1">
            <a:spLocks noGrp="1"/>
          </p:cNvSpPr>
          <p:nvPr>
            <p:ph type="subTitle" idx="1"/>
          </p:nvPr>
        </p:nvSpPr>
        <p:spPr>
          <a:xfrm>
            <a:off x="719975" y="1940638"/>
            <a:ext cx="16458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a:p>
            <a:pPr marL="0" lvl="0" indent="0" algn="l" rtl="0">
              <a:spcBef>
                <a:spcPts val="0"/>
              </a:spcBef>
              <a:spcAft>
                <a:spcPts val="0"/>
              </a:spcAft>
              <a:buNone/>
            </a:pPr>
            <a:endParaRPr/>
          </a:p>
        </p:txBody>
      </p:sp>
      <p:sp>
        <p:nvSpPr>
          <p:cNvPr id="8910" name="Google Shape;8910;p188"/>
          <p:cNvSpPr txBox="1">
            <a:spLocks noGrp="1"/>
          </p:cNvSpPr>
          <p:nvPr>
            <p:ph type="subTitle" idx="8"/>
          </p:nvPr>
        </p:nvSpPr>
        <p:spPr>
          <a:xfrm>
            <a:off x="2568922" y="1940638"/>
            <a:ext cx="16458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Dataset</a:t>
            </a:r>
            <a:endParaRPr/>
          </a:p>
          <a:p>
            <a:pPr marL="0" lvl="0" indent="0" algn="l" rtl="0">
              <a:spcBef>
                <a:spcPts val="0"/>
              </a:spcBef>
              <a:spcAft>
                <a:spcPts val="0"/>
              </a:spcAft>
              <a:buNone/>
            </a:pPr>
            <a:endParaRPr/>
          </a:p>
        </p:txBody>
      </p:sp>
      <p:sp>
        <p:nvSpPr>
          <p:cNvPr id="8911" name="Google Shape;8911;p188"/>
          <p:cNvSpPr txBox="1">
            <a:spLocks noGrp="1"/>
          </p:cNvSpPr>
          <p:nvPr>
            <p:ph type="subTitle" idx="9"/>
          </p:nvPr>
        </p:nvSpPr>
        <p:spPr>
          <a:xfrm>
            <a:off x="4417875" y="1940638"/>
            <a:ext cx="16896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sp>
        <p:nvSpPr>
          <p:cNvPr id="8912" name="Google Shape;8912;p188"/>
          <p:cNvSpPr txBox="1">
            <a:spLocks noGrp="1"/>
          </p:cNvSpPr>
          <p:nvPr>
            <p:ph type="subTitle" idx="13"/>
          </p:nvPr>
        </p:nvSpPr>
        <p:spPr>
          <a:xfrm>
            <a:off x="1454675" y="3487000"/>
            <a:ext cx="18489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Visualizations &amp; Analysis</a:t>
            </a:r>
            <a:endParaRPr/>
          </a:p>
        </p:txBody>
      </p:sp>
      <p:sp>
        <p:nvSpPr>
          <p:cNvPr id="8913" name="Google Shape;8913;p188"/>
          <p:cNvSpPr txBox="1">
            <a:spLocks noGrp="1"/>
          </p:cNvSpPr>
          <p:nvPr>
            <p:ph type="subTitle" idx="14"/>
          </p:nvPr>
        </p:nvSpPr>
        <p:spPr>
          <a:xfrm>
            <a:off x="3426600" y="3487000"/>
            <a:ext cx="22239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Conclusions</a:t>
            </a:r>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21"/>
        <p:cNvGrpSpPr/>
        <p:nvPr/>
      </p:nvGrpSpPr>
      <p:grpSpPr>
        <a:xfrm>
          <a:off x="0" y="0"/>
          <a:ext cx="0" cy="0"/>
          <a:chOff x="0" y="0"/>
          <a:chExt cx="0" cy="0"/>
        </a:xfrm>
      </p:grpSpPr>
      <p:pic>
        <p:nvPicPr>
          <p:cNvPr id="9522" name="Google Shape;9522;p205"/>
          <p:cNvPicPr preferRelativeResize="0"/>
          <p:nvPr/>
        </p:nvPicPr>
        <p:blipFill>
          <a:blip r:embed="rId3">
            <a:alphaModFix/>
          </a:blip>
          <a:stretch>
            <a:fillRect/>
          </a:stretch>
        </p:blipFill>
        <p:spPr>
          <a:xfrm>
            <a:off x="359150" y="241425"/>
            <a:ext cx="6051150" cy="4660651"/>
          </a:xfrm>
          <a:prstGeom prst="rect">
            <a:avLst/>
          </a:prstGeom>
          <a:noFill/>
          <a:ln>
            <a:noFill/>
          </a:ln>
        </p:spPr>
      </p:pic>
      <p:pic>
        <p:nvPicPr>
          <p:cNvPr id="9523" name="Google Shape;9523;p205"/>
          <p:cNvPicPr preferRelativeResize="0"/>
          <p:nvPr/>
        </p:nvPicPr>
        <p:blipFill>
          <a:blip r:embed="rId4">
            <a:alphaModFix/>
          </a:blip>
          <a:stretch>
            <a:fillRect/>
          </a:stretch>
        </p:blipFill>
        <p:spPr>
          <a:xfrm>
            <a:off x="421825" y="3760974"/>
            <a:ext cx="999050" cy="1103375"/>
          </a:xfrm>
          <a:prstGeom prst="rect">
            <a:avLst/>
          </a:prstGeom>
          <a:noFill/>
          <a:ln>
            <a:noFill/>
          </a:ln>
        </p:spPr>
      </p:pic>
      <p:sp>
        <p:nvSpPr>
          <p:cNvPr id="9524" name="Google Shape;9524;p205"/>
          <p:cNvSpPr txBox="1"/>
          <p:nvPr/>
        </p:nvSpPr>
        <p:spPr>
          <a:xfrm>
            <a:off x="6410300" y="2282725"/>
            <a:ext cx="2748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National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$70,901.68</a:t>
            </a:r>
            <a:endParaRPr sz="12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28"/>
        <p:cNvGrpSpPr/>
        <p:nvPr/>
      </p:nvGrpSpPr>
      <p:grpSpPr>
        <a:xfrm>
          <a:off x="0" y="0"/>
          <a:ext cx="0" cy="0"/>
          <a:chOff x="0" y="0"/>
          <a:chExt cx="0" cy="0"/>
        </a:xfrm>
      </p:grpSpPr>
      <p:pic>
        <p:nvPicPr>
          <p:cNvPr id="9529" name="Google Shape;9529;p206"/>
          <p:cNvPicPr preferRelativeResize="0"/>
          <p:nvPr/>
        </p:nvPicPr>
        <p:blipFill>
          <a:blip r:embed="rId3">
            <a:alphaModFix/>
          </a:blip>
          <a:stretch>
            <a:fillRect/>
          </a:stretch>
        </p:blipFill>
        <p:spPr>
          <a:xfrm>
            <a:off x="466750" y="0"/>
            <a:ext cx="6286500" cy="5143500"/>
          </a:xfrm>
          <a:prstGeom prst="rect">
            <a:avLst/>
          </a:prstGeom>
          <a:noFill/>
          <a:ln>
            <a:noFill/>
          </a:ln>
        </p:spPr>
      </p:pic>
      <p:pic>
        <p:nvPicPr>
          <p:cNvPr id="9530" name="Google Shape;9530;p206"/>
          <p:cNvPicPr preferRelativeResize="0"/>
          <p:nvPr/>
        </p:nvPicPr>
        <p:blipFill>
          <a:blip r:embed="rId4">
            <a:alphaModFix/>
          </a:blip>
          <a:stretch>
            <a:fillRect/>
          </a:stretch>
        </p:blipFill>
        <p:spPr>
          <a:xfrm>
            <a:off x="466750" y="0"/>
            <a:ext cx="6286500" cy="5143500"/>
          </a:xfrm>
          <a:prstGeom prst="rect">
            <a:avLst/>
          </a:prstGeom>
          <a:noFill/>
          <a:ln>
            <a:noFill/>
          </a:ln>
        </p:spPr>
      </p:pic>
      <p:pic>
        <p:nvPicPr>
          <p:cNvPr id="9531" name="Google Shape;9531;p206"/>
          <p:cNvPicPr preferRelativeResize="0"/>
          <p:nvPr/>
        </p:nvPicPr>
        <p:blipFill>
          <a:blip r:embed="rId5">
            <a:alphaModFix/>
          </a:blip>
          <a:stretch>
            <a:fillRect/>
          </a:stretch>
        </p:blipFill>
        <p:spPr>
          <a:xfrm>
            <a:off x="466750" y="4040124"/>
            <a:ext cx="999050" cy="1103375"/>
          </a:xfrm>
          <a:prstGeom prst="rect">
            <a:avLst/>
          </a:prstGeom>
          <a:noFill/>
          <a:ln>
            <a:noFill/>
          </a:ln>
        </p:spPr>
      </p:pic>
      <p:pic>
        <p:nvPicPr>
          <p:cNvPr id="9532" name="Google Shape;9532;p206"/>
          <p:cNvPicPr preferRelativeResize="0"/>
          <p:nvPr/>
        </p:nvPicPr>
        <p:blipFill>
          <a:blip r:embed="rId6">
            <a:alphaModFix/>
          </a:blip>
          <a:stretch>
            <a:fillRect/>
          </a:stretch>
        </p:blipFill>
        <p:spPr>
          <a:xfrm>
            <a:off x="466750" y="0"/>
            <a:ext cx="6286500" cy="5143500"/>
          </a:xfrm>
          <a:prstGeom prst="rect">
            <a:avLst/>
          </a:prstGeom>
          <a:noFill/>
          <a:ln>
            <a:noFill/>
          </a:ln>
        </p:spPr>
      </p:pic>
      <p:pic>
        <p:nvPicPr>
          <p:cNvPr id="9533" name="Google Shape;9533;p206"/>
          <p:cNvPicPr preferRelativeResize="0"/>
          <p:nvPr/>
        </p:nvPicPr>
        <p:blipFill>
          <a:blip r:embed="rId7">
            <a:alphaModFix/>
          </a:blip>
          <a:stretch>
            <a:fillRect/>
          </a:stretch>
        </p:blipFill>
        <p:spPr>
          <a:xfrm>
            <a:off x="3239863" y="4126487"/>
            <a:ext cx="740275" cy="930650"/>
          </a:xfrm>
          <a:prstGeom prst="rect">
            <a:avLst/>
          </a:prstGeom>
          <a:noFill/>
          <a:ln>
            <a:noFill/>
          </a:ln>
        </p:spPr>
      </p:pic>
      <p:sp>
        <p:nvSpPr>
          <p:cNvPr id="9534" name="Google Shape;9534;p206"/>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DC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$120,289.64</a:t>
            </a:r>
            <a:endParaRPr sz="12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38"/>
        <p:cNvGrpSpPr/>
        <p:nvPr/>
      </p:nvGrpSpPr>
      <p:grpSpPr>
        <a:xfrm>
          <a:off x="0" y="0"/>
          <a:ext cx="0" cy="0"/>
          <a:chOff x="0" y="0"/>
          <a:chExt cx="0" cy="0"/>
        </a:xfrm>
      </p:grpSpPr>
      <p:pic>
        <p:nvPicPr>
          <p:cNvPr id="9539" name="Google Shape;9539;p207"/>
          <p:cNvPicPr preferRelativeResize="0"/>
          <p:nvPr/>
        </p:nvPicPr>
        <p:blipFill rotWithShape="1">
          <a:blip r:embed="rId3">
            <a:alphaModFix/>
          </a:blip>
          <a:srcRect l="13571" r="13542"/>
          <a:stretch/>
        </p:blipFill>
        <p:spPr>
          <a:xfrm>
            <a:off x="1320438" y="152400"/>
            <a:ext cx="4579123" cy="4838699"/>
          </a:xfrm>
          <a:prstGeom prst="rect">
            <a:avLst/>
          </a:prstGeom>
          <a:noFill/>
          <a:ln>
            <a:noFill/>
          </a:ln>
        </p:spPr>
      </p:pic>
      <p:pic>
        <p:nvPicPr>
          <p:cNvPr id="9540" name="Google Shape;9540;p207"/>
          <p:cNvPicPr preferRelativeResize="0"/>
          <p:nvPr/>
        </p:nvPicPr>
        <p:blipFill>
          <a:blip r:embed="rId4">
            <a:alphaModFix/>
          </a:blip>
          <a:stretch>
            <a:fillRect/>
          </a:stretch>
        </p:blipFill>
        <p:spPr>
          <a:xfrm>
            <a:off x="1370924" y="4078900"/>
            <a:ext cx="774000" cy="854800"/>
          </a:xfrm>
          <a:prstGeom prst="rect">
            <a:avLst/>
          </a:prstGeom>
          <a:noFill/>
          <a:ln>
            <a:noFill/>
          </a:ln>
        </p:spPr>
      </p:pic>
      <p:pic>
        <p:nvPicPr>
          <p:cNvPr id="9541" name="Google Shape;9541;p207"/>
          <p:cNvPicPr preferRelativeResize="0"/>
          <p:nvPr/>
        </p:nvPicPr>
        <p:blipFill>
          <a:blip r:embed="rId5">
            <a:alphaModFix/>
          </a:blip>
          <a:stretch>
            <a:fillRect/>
          </a:stretch>
        </p:blipFill>
        <p:spPr>
          <a:xfrm>
            <a:off x="466750" y="0"/>
            <a:ext cx="6286500" cy="5143500"/>
          </a:xfrm>
          <a:prstGeom prst="rect">
            <a:avLst/>
          </a:prstGeom>
          <a:noFill/>
          <a:ln>
            <a:noFill/>
          </a:ln>
        </p:spPr>
      </p:pic>
      <p:pic>
        <p:nvPicPr>
          <p:cNvPr id="9542" name="Google Shape;9542;p207"/>
          <p:cNvPicPr preferRelativeResize="0"/>
          <p:nvPr/>
        </p:nvPicPr>
        <p:blipFill>
          <a:blip r:embed="rId6">
            <a:alphaModFix/>
          </a:blip>
          <a:stretch>
            <a:fillRect/>
          </a:stretch>
        </p:blipFill>
        <p:spPr>
          <a:xfrm>
            <a:off x="466750" y="0"/>
            <a:ext cx="6286500" cy="5143500"/>
          </a:xfrm>
          <a:prstGeom prst="rect">
            <a:avLst/>
          </a:prstGeom>
          <a:noFill/>
          <a:ln>
            <a:noFill/>
          </a:ln>
        </p:spPr>
      </p:pic>
      <p:pic>
        <p:nvPicPr>
          <p:cNvPr id="9543" name="Google Shape;9543;p207"/>
          <p:cNvPicPr preferRelativeResize="0"/>
          <p:nvPr/>
        </p:nvPicPr>
        <p:blipFill>
          <a:blip r:embed="rId7">
            <a:alphaModFix/>
          </a:blip>
          <a:stretch>
            <a:fillRect/>
          </a:stretch>
        </p:blipFill>
        <p:spPr>
          <a:xfrm>
            <a:off x="3239863" y="4126500"/>
            <a:ext cx="740275" cy="930650"/>
          </a:xfrm>
          <a:prstGeom prst="rect">
            <a:avLst/>
          </a:prstGeom>
          <a:noFill/>
          <a:ln>
            <a:noFill/>
          </a:ln>
        </p:spPr>
      </p:pic>
      <p:sp>
        <p:nvSpPr>
          <p:cNvPr id="9544" name="Google Shape;9544;p207"/>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HI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$104,897.26</a:t>
            </a:r>
            <a:endParaRPr sz="120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48"/>
        <p:cNvGrpSpPr/>
        <p:nvPr/>
      </p:nvGrpSpPr>
      <p:grpSpPr>
        <a:xfrm>
          <a:off x="0" y="0"/>
          <a:ext cx="0" cy="0"/>
          <a:chOff x="0" y="0"/>
          <a:chExt cx="0" cy="0"/>
        </a:xfrm>
      </p:grpSpPr>
      <p:pic>
        <p:nvPicPr>
          <p:cNvPr id="9549" name="Google Shape;9549;p208"/>
          <p:cNvPicPr preferRelativeResize="0"/>
          <p:nvPr/>
        </p:nvPicPr>
        <p:blipFill rotWithShape="1">
          <a:blip r:embed="rId3">
            <a:alphaModFix/>
          </a:blip>
          <a:srcRect l="13771" r="13749"/>
          <a:stretch/>
        </p:blipFill>
        <p:spPr>
          <a:xfrm>
            <a:off x="1333263" y="152400"/>
            <a:ext cx="4553477" cy="4838699"/>
          </a:xfrm>
          <a:prstGeom prst="rect">
            <a:avLst/>
          </a:prstGeom>
          <a:noFill/>
          <a:ln>
            <a:noFill/>
          </a:ln>
        </p:spPr>
      </p:pic>
      <p:pic>
        <p:nvPicPr>
          <p:cNvPr id="9550" name="Google Shape;9550;p208"/>
          <p:cNvPicPr preferRelativeResize="0"/>
          <p:nvPr/>
        </p:nvPicPr>
        <p:blipFill>
          <a:blip r:embed="rId4">
            <a:alphaModFix/>
          </a:blip>
          <a:stretch>
            <a:fillRect/>
          </a:stretch>
        </p:blipFill>
        <p:spPr>
          <a:xfrm>
            <a:off x="1370924" y="4078900"/>
            <a:ext cx="774000" cy="854800"/>
          </a:xfrm>
          <a:prstGeom prst="rect">
            <a:avLst/>
          </a:prstGeom>
          <a:noFill/>
          <a:ln>
            <a:noFill/>
          </a:ln>
        </p:spPr>
      </p:pic>
      <p:pic>
        <p:nvPicPr>
          <p:cNvPr id="9551" name="Google Shape;9551;p208"/>
          <p:cNvPicPr preferRelativeResize="0"/>
          <p:nvPr/>
        </p:nvPicPr>
        <p:blipFill>
          <a:blip r:embed="rId5">
            <a:alphaModFix/>
          </a:blip>
          <a:stretch>
            <a:fillRect/>
          </a:stretch>
        </p:blipFill>
        <p:spPr>
          <a:xfrm>
            <a:off x="466750" y="0"/>
            <a:ext cx="6286500" cy="5143500"/>
          </a:xfrm>
          <a:prstGeom prst="rect">
            <a:avLst/>
          </a:prstGeom>
          <a:noFill/>
          <a:ln>
            <a:noFill/>
          </a:ln>
        </p:spPr>
      </p:pic>
      <p:pic>
        <p:nvPicPr>
          <p:cNvPr id="9552" name="Google Shape;9552;p208"/>
          <p:cNvPicPr preferRelativeResize="0"/>
          <p:nvPr/>
        </p:nvPicPr>
        <p:blipFill>
          <a:blip r:embed="rId6">
            <a:alphaModFix/>
          </a:blip>
          <a:stretch>
            <a:fillRect/>
          </a:stretch>
        </p:blipFill>
        <p:spPr>
          <a:xfrm>
            <a:off x="466750" y="0"/>
            <a:ext cx="6286500" cy="5143500"/>
          </a:xfrm>
          <a:prstGeom prst="rect">
            <a:avLst/>
          </a:prstGeom>
          <a:noFill/>
          <a:ln>
            <a:noFill/>
          </a:ln>
        </p:spPr>
      </p:pic>
      <p:pic>
        <p:nvPicPr>
          <p:cNvPr id="9553" name="Google Shape;9553;p208"/>
          <p:cNvPicPr preferRelativeResize="0"/>
          <p:nvPr/>
        </p:nvPicPr>
        <p:blipFill>
          <a:blip r:embed="rId7">
            <a:alphaModFix/>
          </a:blip>
          <a:stretch>
            <a:fillRect/>
          </a:stretch>
        </p:blipFill>
        <p:spPr>
          <a:xfrm>
            <a:off x="3239863" y="4126487"/>
            <a:ext cx="740275" cy="930650"/>
          </a:xfrm>
          <a:prstGeom prst="rect">
            <a:avLst/>
          </a:prstGeom>
          <a:noFill/>
          <a:ln>
            <a:noFill/>
          </a:ln>
        </p:spPr>
      </p:pic>
      <p:sp>
        <p:nvSpPr>
          <p:cNvPr id="9554" name="Google Shape;9554;p208"/>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MA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$101,891.58</a:t>
            </a:r>
            <a:endParaRPr sz="1200">
              <a:solidFill>
                <a:schemeClr val="dk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58"/>
        <p:cNvGrpSpPr/>
        <p:nvPr/>
      </p:nvGrpSpPr>
      <p:grpSpPr>
        <a:xfrm>
          <a:off x="0" y="0"/>
          <a:ext cx="0" cy="0"/>
          <a:chOff x="0" y="0"/>
          <a:chExt cx="0" cy="0"/>
        </a:xfrm>
      </p:grpSpPr>
      <p:pic>
        <p:nvPicPr>
          <p:cNvPr id="9559" name="Google Shape;9559;p209"/>
          <p:cNvPicPr preferRelativeResize="0"/>
          <p:nvPr/>
        </p:nvPicPr>
        <p:blipFill rotWithShape="1">
          <a:blip r:embed="rId3">
            <a:alphaModFix/>
          </a:blip>
          <a:srcRect l="13574" r="13676"/>
          <a:stretch/>
        </p:blipFill>
        <p:spPr>
          <a:xfrm>
            <a:off x="1324838" y="152400"/>
            <a:ext cx="4570326" cy="4838699"/>
          </a:xfrm>
          <a:prstGeom prst="rect">
            <a:avLst/>
          </a:prstGeom>
          <a:noFill/>
          <a:ln>
            <a:noFill/>
          </a:ln>
        </p:spPr>
      </p:pic>
      <p:pic>
        <p:nvPicPr>
          <p:cNvPr id="9560" name="Google Shape;9560;p209"/>
          <p:cNvPicPr preferRelativeResize="0"/>
          <p:nvPr/>
        </p:nvPicPr>
        <p:blipFill>
          <a:blip r:embed="rId4">
            <a:alphaModFix/>
          </a:blip>
          <a:stretch>
            <a:fillRect/>
          </a:stretch>
        </p:blipFill>
        <p:spPr>
          <a:xfrm>
            <a:off x="1370924" y="4078900"/>
            <a:ext cx="774000" cy="854800"/>
          </a:xfrm>
          <a:prstGeom prst="rect">
            <a:avLst/>
          </a:prstGeom>
          <a:noFill/>
          <a:ln>
            <a:noFill/>
          </a:ln>
        </p:spPr>
      </p:pic>
      <p:pic>
        <p:nvPicPr>
          <p:cNvPr id="9561" name="Google Shape;9561;p209"/>
          <p:cNvPicPr preferRelativeResize="0"/>
          <p:nvPr/>
        </p:nvPicPr>
        <p:blipFill>
          <a:blip r:embed="rId5">
            <a:alphaModFix/>
          </a:blip>
          <a:stretch>
            <a:fillRect/>
          </a:stretch>
        </p:blipFill>
        <p:spPr>
          <a:xfrm>
            <a:off x="466750" y="0"/>
            <a:ext cx="6286500" cy="5143500"/>
          </a:xfrm>
          <a:prstGeom prst="rect">
            <a:avLst/>
          </a:prstGeom>
          <a:noFill/>
          <a:ln>
            <a:noFill/>
          </a:ln>
        </p:spPr>
      </p:pic>
      <p:pic>
        <p:nvPicPr>
          <p:cNvPr id="9562" name="Google Shape;9562;p209"/>
          <p:cNvPicPr preferRelativeResize="0"/>
          <p:nvPr/>
        </p:nvPicPr>
        <p:blipFill>
          <a:blip r:embed="rId6">
            <a:alphaModFix/>
          </a:blip>
          <a:stretch>
            <a:fillRect/>
          </a:stretch>
        </p:blipFill>
        <p:spPr>
          <a:xfrm>
            <a:off x="466750" y="0"/>
            <a:ext cx="6286500" cy="5143500"/>
          </a:xfrm>
          <a:prstGeom prst="rect">
            <a:avLst/>
          </a:prstGeom>
          <a:noFill/>
          <a:ln>
            <a:noFill/>
          </a:ln>
        </p:spPr>
      </p:pic>
      <p:pic>
        <p:nvPicPr>
          <p:cNvPr id="9563" name="Google Shape;9563;p209"/>
          <p:cNvPicPr preferRelativeResize="0"/>
          <p:nvPr/>
        </p:nvPicPr>
        <p:blipFill>
          <a:blip r:embed="rId7">
            <a:alphaModFix/>
          </a:blip>
          <a:stretch>
            <a:fillRect/>
          </a:stretch>
        </p:blipFill>
        <p:spPr>
          <a:xfrm>
            <a:off x="3239863" y="4126487"/>
            <a:ext cx="740275" cy="930650"/>
          </a:xfrm>
          <a:prstGeom prst="rect">
            <a:avLst/>
          </a:prstGeom>
          <a:noFill/>
          <a:ln>
            <a:noFill/>
          </a:ln>
        </p:spPr>
      </p:pic>
      <p:sp>
        <p:nvSpPr>
          <p:cNvPr id="9564" name="Google Shape;9564;p209"/>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CA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$93,179.16</a:t>
            </a:r>
            <a:endParaRPr sz="1200">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68"/>
        <p:cNvGrpSpPr/>
        <p:nvPr/>
      </p:nvGrpSpPr>
      <p:grpSpPr>
        <a:xfrm>
          <a:off x="0" y="0"/>
          <a:ext cx="0" cy="0"/>
          <a:chOff x="0" y="0"/>
          <a:chExt cx="0" cy="0"/>
        </a:xfrm>
      </p:grpSpPr>
      <p:pic>
        <p:nvPicPr>
          <p:cNvPr id="9569" name="Google Shape;9569;p210"/>
          <p:cNvPicPr preferRelativeResize="0"/>
          <p:nvPr/>
        </p:nvPicPr>
        <p:blipFill rotWithShape="1">
          <a:blip r:embed="rId3">
            <a:alphaModFix/>
          </a:blip>
          <a:srcRect l="13567" r="13647"/>
          <a:stretch/>
        </p:blipFill>
        <p:spPr>
          <a:xfrm>
            <a:off x="1314725" y="152400"/>
            <a:ext cx="4572702" cy="4838699"/>
          </a:xfrm>
          <a:prstGeom prst="rect">
            <a:avLst/>
          </a:prstGeom>
          <a:noFill/>
          <a:ln>
            <a:noFill/>
          </a:ln>
        </p:spPr>
      </p:pic>
      <p:pic>
        <p:nvPicPr>
          <p:cNvPr id="9570" name="Google Shape;9570;p210"/>
          <p:cNvPicPr preferRelativeResize="0"/>
          <p:nvPr/>
        </p:nvPicPr>
        <p:blipFill>
          <a:blip r:embed="rId4">
            <a:alphaModFix/>
          </a:blip>
          <a:stretch>
            <a:fillRect/>
          </a:stretch>
        </p:blipFill>
        <p:spPr>
          <a:xfrm>
            <a:off x="1364499" y="4078900"/>
            <a:ext cx="774000" cy="854800"/>
          </a:xfrm>
          <a:prstGeom prst="rect">
            <a:avLst/>
          </a:prstGeom>
          <a:noFill/>
          <a:ln>
            <a:noFill/>
          </a:ln>
        </p:spPr>
      </p:pic>
      <p:pic>
        <p:nvPicPr>
          <p:cNvPr id="9571" name="Google Shape;9571;p210"/>
          <p:cNvPicPr preferRelativeResize="0"/>
          <p:nvPr/>
        </p:nvPicPr>
        <p:blipFill>
          <a:blip r:embed="rId5">
            <a:alphaModFix/>
          </a:blip>
          <a:stretch>
            <a:fillRect/>
          </a:stretch>
        </p:blipFill>
        <p:spPr>
          <a:xfrm>
            <a:off x="460325" y="0"/>
            <a:ext cx="6286500" cy="5143500"/>
          </a:xfrm>
          <a:prstGeom prst="rect">
            <a:avLst/>
          </a:prstGeom>
          <a:noFill/>
          <a:ln>
            <a:noFill/>
          </a:ln>
        </p:spPr>
      </p:pic>
      <p:pic>
        <p:nvPicPr>
          <p:cNvPr id="9572" name="Google Shape;9572;p210"/>
          <p:cNvPicPr preferRelativeResize="0"/>
          <p:nvPr/>
        </p:nvPicPr>
        <p:blipFill>
          <a:blip r:embed="rId6">
            <a:alphaModFix/>
          </a:blip>
          <a:stretch>
            <a:fillRect/>
          </a:stretch>
        </p:blipFill>
        <p:spPr>
          <a:xfrm>
            <a:off x="460325" y="0"/>
            <a:ext cx="6286500" cy="5143500"/>
          </a:xfrm>
          <a:prstGeom prst="rect">
            <a:avLst/>
          </a:prstGeom>
          <a:noFill/>
          <a:ln>
            <a:noFill/>
          </a:ln>
        </p:spPr>
      </p:pic>
      <p:pic>
        <p:nvPicPr>
          <p:cNvPr id="9573" name="Google Shape;9573;p210"/>
          <p:cNvPicPr preferRelativeResize="0"/>
          <p:nvPr/>
        </p:nvPicPr>
        <p:blipFill>
          <a:blip r:embed="rId7">
            <a:alphaModFix/>
          </a:blip>
          <a:stretch>
            <a:fillRect/>
          </a:stretch>
        </p:blipFill>
        <p:spPr>
          <a:xfrm>
            <a:off x="3233438" y="4126487"/>
            <a:ext cx="740275" cy="930650"/>
          </a:xfrm>
          <a:prstGeom prst="rect">
            <a:avLst/>
          </a:prstGeom>
          <a:noFill/>
          <a:ln>
            <a:noFill/>
          </a:ln>
        </p:spPr>
      </p:pic>
      <p:sp>
        <p:nvSpPr>
          <p:cNvPr id="9574" name="Google Shape;9574;p210"/>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NJ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$92,575.26</a:t>
            </a:r>
            <a:endParaRPr sz="1200">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78"/>
        <p:cNvGrpSpPr/>
        <p:nvPr/>
      </p:nvGrpSpPr>
      <p:grpSpPr>
        <a:xfrm>
          <a:off x="0" y="0"/>
          <a:ext cx="0" cy="0"/>
          <a:chOff x="0" y="0"/>
          <a:chExt cx="0" cy="0"/>
        </a:xfrm>
      </p:grpSpPr>
      <p:sp>
        <p:nvSpPr>
          <p:cNvPr id="9579" name="Google Shape;9579;p211"/>
          <p:cNvSpPr txBox="1"/>
          <p:nvPr/>
        </p:nvSpPr>
        <p:spPr>
          <a:xfrm>
            <a:off x="2724900" y="1997075"/>
            <a:ext cx="36942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Montserrat"/>
                <a:ea typeface="Montserrat"/>
                <a:cs typeface="Montserrat"/>
                <a:sym typeface="Montserrat"/>
              </a:rPr>
              <a:t>Which states are considered the most favorable for individuals and families in terms of living cost based on their respective family sizes?</a:t>
            </a:r>
            <a:endParaRPr sz="16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83"/>
        <p:cNvGrpSpPr/>
        <p:nvPr/>
      </p:nvGrpSpPr>
      <p:grpSpPr>
        <a:xfrm>
          <a:off x="0" y="0"/>
          <a:ext cx="0" cy="0"/>
          <a:chOff x="0" y="0"/>
          <a:chExt cx="0" cy="0"/>
        </a:xfrm>
      </p:grpSpPr>
      <p:pic>
        <p:nvPicPr>
          <p:cNvPr id="9584" name="Google Shape;9584;p212"/>
          <p:cNvPicPr preferRelativeResize="0"/>
          <p:nvPr/>
        </p:nvPicPr>
        <p:blipFill rotWithShape="1">
          <a:blip r:embed="rId3">
            <a:alphaModFix/>
          </a:blip>
          <a:srcRect b="1787"/>
          <a:stretch/>
        </p:blipFill>
        <p:spPr>
          <a:xfrm>
            <a:off x="924925" y="335025"/>
            <a:ext cx="3676473" cy="4196426"/>
          </a:xfrm>
          <a:prstGeom prst="rect">
            <a:avLst/>
          </a:prstGeom>
          <a:noFill/>
          <a:ln>
            <a:noFill/>
          </a:ln>
        </p:spPr>
      </p:pic>
      <p:pic>
        <p:nvPicPr>
          <p:cNvPr id="9585" name="Google Shape;9585;p212"/>
          <p:cNvPicPr preferRelativeResize="0"/>
          <p:nvPr/>
        </p:nvPicPr>
        <p:blipFill rotWithShape="1">
          <a:blip r:embed="rId4">
            <a:alphaModFix/>
          </a:blip>
          <a:srcRect b="11691"/>
          <a:stretch/>
        </p:blipFill>
        <p:spPr>
          <a:xfrm>
            <a:off x="4601400" y="335025"/>
            <a:ext cx="2809320" cy="4196425"/>
          </a:xfrm>
          <a:prstGeom prst="rect">
            <a:avLst/>
          </a:prstGeom>
          <a:noFill/>
          <a:ln>
            <a:noFill/>
          </a:ln>
        </p:spPr>
      </p:pic>
      <p:sp>
        <p:nvSpPr>
          <p:cNvPr id="9586" name="Google Shape;9586;p212"/>
          <p:cNvSpPr txBox="1"/>
          <p:nvPr/>
        </p:nvSpPr>
        <p:spPr>
          <a:xfrm>
            <a:off x="7410725" y="2179300"/>
            <a:ext cx="1733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chemeClr val="dk1"/>
                </a:solidFill>
                <a:latin typeface="Montserrat"/>
                <a:ea typeface="Montserrat"/>
                <a:cs typeface="Montserrat"/>
                <a:sym typeface="Montserrat"/>
              </a:rPr>
              <a:t>Legend (#p#c):</a:t>
            </a:r>
            <a:endParaRPr sz="7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700">
                <a:solidFill>
                  <a:schemeClr val="dk1"/>
                </a:solidFill>
                <a:latin typeface="Montserrat"/>
                <a:ea typeface="Montserrat"/>
                <a:cs typeface="Montserrat"/>
                <a:sym typeface="Montserrat"/>
              </a:rPr>
              <a:t>#p - number of adults</a:t>
            </a:r>
            <a:endParaRPr sz="700">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700">
                <a:solidFill>
                  <a:schemeClr val="dk1"/>
                </a:solidFill>
                <a:latin typeface="Montserrat"/>
                <a:ea typeface="Montserrat"/>
                <a:cs typeface="Montserrat"/>
                <a:sym typeface="Montserrat"/>
              </a:rPr>
              <a:t>#c - number of children</a:t>
            </a:r>
            <a:endParaRPr sz="7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90"/>
        <p:cNvGrpSpPr/>
        <p:nvPr/>
      </p:nvGrpSpPr>
      <p:grpSpPr>
        <a:xfrm>
          <a:off x="0" y="0"/>
          <a:ext cx="0" cy="0"/>
          <a:chOff x="0" y="0"/>
          <a:chExt cx="0" cy="0"/>
        </a:xfrm>
      </p:grpSpPr>
      <p:pic>
        <p:nvPicPr>
          <p:cNvPr id="9591" name="Google Shape;9591;p213"/>
          <p:cNvPicPr preferRelativeResize="0"/>
          <p:nvPr/>
        </p:nvPicPr>
        <p:blipFill rotWithShape="1">
          <a:blip r:embed="rId3">
            <a:alphaModFix/>
          </a:blip>
          <a:srcRect b="2733"/>
          <a:stretch/>
        </p:blipFill>
        <p:spPr>
          <a:xfrm>
            <a:off x="351200" y="542025"/>
            <a:ext cx="5225748" cy="4035500"/>
          </a:xfrm>
          <a:prstGeom prst="rect">
            <a:avLst/>
          </a:prstGeom>
          <a:noFill/>
          <a:ln>
            <a:noFill/>
          </a:ln>
        </p:spPr>
      </p:pic>
      <p:sp>
        <p:nvSpPr>
          <p:cNvPr id="9592" name="Google Shape;9592;p213"/>
          <p:cNvSpPr txBox="1"/>
          <p:nvPr/>
        </p:nvSpPr>
        <p:spPr>
          <a:xfrm>
            <a:off x="6732850" y="2282725"/>
            <a:ext cx="2425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1p0c: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$36,627.21</a:t>
            </a:r>
            <a:endParaRPr sz="1200">
              <a:solidFill>
                <a:schemeClr val="dk1"/>
              </a:solidFill>
              <a:latin typeface="Montserrat"/>
              <a:ea typeface="Montserrat"/>
              <a:cs typeface="Montserrat"/>
              <a:sym typeface="Montserrat"/>
            </a:endParaRPr>
          </a:p>
        </p:txBody>
      </p:sp>
      <p:pic>
        <p:nvPicPr>
          <p:cNvPr id="9593" name="Google Shape;9593;p213"/>
          <p:cNvPicPr preferRelativeResize="0"/>
          <p:nvPr/>
        </p:nvPicPr>
        <p:blipFill>
          <a:blip r:embed="rId4">
            <a:alphaModFix/>
          </a:blip>
          <a:stretch>
            <a:fillRect/>
          </a:stretch>
        </p:blipFill>
        <p:spPr>
          <a:xfrm>
            <a:off x="351200" y="4098650"/>
            <a:ext cx="1155900" cy="478876"/>
          </a:xfrm>
          <a:prstGeom prst="rect">
            <a:avLst/>
          </a:prstGeom>
          <a:noFill/>
          <a:ln>
            <a:noFill/>
          </a:ln>
        </p:spPr>
      </p:pic>
      <p:pic>
        <p:nvPicPr>
          <p:cNvPr id="9594" name="Google Shape;9594;p213"/>
          <p:cNvPicPr preferRelativeResize="0"/>
          <p:nvPr/>
        </p:nvPicPr>
        <p:blipFill>
          <a:blip r:embed="rId5">
            <a:alphaModFix/>
          </a:blip>
          <a:stretch>
            <a:fillRect/>
          </a:stretch>
        </p:blipFill>
        <p:spPr>
          <a:xfrm>
            <a:off x="5576950" y="542025"/>
            <a:ext cx="1155900" cy="403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598"/>
        <p:cNvGrpSpPr/>
        <p:nvPr/>
      </p:nvGrpSpPr>
      <p:grpSpPr>
        <a:xfrm>
          <a:off x="0" y="0"/>
          <a:ext cx="0" cy="0"/>
          <a:chOff x="0" y="0"/>
          <a:chExt cx="0" cy="0"/>
        </a:xfrm>
      </p:grpSpPr>
      <p:pic>
        <p:nvPicPr>
          <p:cNvPr id="9599" name="Google Shape;9599;p214"/>
          <p:cNvPicPr preferRelativeResize="0"/>
          <p:nvPr/>
        </p:nvPicPr>
        <p:blipFill rotWithShape="1">
          <a:blip r:embed="rId3">
            <a:alphaModFix/>
          </a:blip>
          <a:srcRect b="3081"/>
          <a:stretch/>
        </p:blipFill>
        <p:spPr>
          <a:xfrm>
            <a:off x="389675" y="554000"/>
            <a:ext cx="5225748" cy="4035501"/>
          </a:xfrm>
          <a:prstGeom prst="rect">
            <a:avLst/>
          </a:prstGeom>
          <a:noFill/>
          <a:ln>
            <a:noFill/>
          </a:ln>
        </p:spPr>
      </p:pic>
      <p:sp>
        <p:nvSpPr>
          <p:cNvPr id="9600" name="Google Shape;9600;p214"/>
          <p:cNvSpPr txBox="1"/>
          <p:nvPr/>
        </p:nvSpPr>
        <p:spPr>
          <a:xfrm>
            <a:off x="6827950" y="2282725"/>
            <a:ext cx="233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1p1c: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$53,540.05</a:t>
            </a:r>
            <a:endParaRPr sz="1200">
              <a:solidFill>
                <a:schemeClr val="dk1"/>
              </a:solidFill>
              <a:latin typeface="Montserrat"/>
              <a:ea typeface="Montserrat"/>
              <a:cs typeface="Montserrat"/>
              <a:sym typeface="Montserrat"/>
            </a:endParaRPr>
          </a:p>
        </p:txBody>
      </p:sp>
      <p:pic>
        <p:nvPicPr>
          <p:cNvPr id="9601" name="Google Shape;9601;p214"/>
          <p:cNvPicPr preferRelativeResize="0"/>
          <p:nvPr/>
        </p:nvPicPr>
        <p:blipFill>
          <a:blip r:embed="rId4">
            <a:alphaModFix/>
          </a:blip>
          <a:stretch>
            <a:fillRect/>
          </a:stretch>
        </p:blipFill>
        <p:spPr>
          <a:xfrm>
            <a:off x="421750" y="4110625"/>
            <a:ext cx="1155900" cy="478875"/>
          </a:xfrm>
          <a:prstGeom prst="rect">
            <a:avLst/>
          </a:prstGeom>
          <a:noFill/>
          <a:ln>
            <a:noFill/>
          </a:ln>
        </p:spPr>
      </p:pic>
      <p:pic>
        <p:nvPicPr>
          <p:cNvPr id="9602" name="Google Shape;9602;p214"/>
          <p:cNvPicPr preferRelativeResize="0"/>
          <p:nvPr/>
        </p:nvPicPr>
        <p:blipFill rotWithShape="1">
          <a:blip r:embed="rId5">
            <a:alphaModFix/>
          </a:blip>
          <a:srcRect b="17053"/>
          <a:stretch/>
        </p:blipFill>
        <p:spPr>
          <a:xfrm>
            <a:off x="5615425" y="554000"/>
            <a:ext cx="1212523" cy="4035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17"/>
        <p:cNvGrpSpPr/>
        <p:nvPr/>
      </p:nvGrpSpPr>
      <p:grpSpPr>
        <a:xfrm>
          <a:off x="0" y="0"/>
          <a:ext cx="0" cy="0"/>
          <a:chOff x="0" y="0"/>
          <a:chExt cx="0" cy="0"/>
        </a:xfrm>
      </p:grpSpPr>
      <p:sp>
        <p:nvSpPr>
          <p:cNvPr id="8918" name="Google Shape;8918;p189"/>
          <p:cNvSpPr txBox="1">
            <a:spLocks noGrp="1"/>
          </p:cNvSpPr>
          <p:nvPr>
            <p:ph type="title"/>
          </p:nvPr>
        </p:nvSpPr>
        <p:spPr>
          <a:xfrm>
            <a:off x="859225" y="2178489"/>
            <a:ext cx="4360200" cy="9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Background</a:t>
            </a:r>
            <a:endParaRPr sz="4000"/>
          </a:p>
        </p:txBody>
      </p:sp>
      <p:sp>
        <p:nvSpPr>
          <p:cNvPr id="8919" name="Google Shape;8919;p189"/>
          <p:cNvSpPr txBox="1">
            <a:spLocks noGrp="1"/>
          </p:cNvSpPr>
          <p:nvPr>
            <p:ph type="title" idx="2"/>
          </p:nvPr>
        </p:nvSpPr>
        <p:spPr>
          <a:xfrm>
            <a:off x="859225" y="1101800"/>
            <a:ext cx="1501500" cy="107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920" name="Google Shape;8920;p189"/>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89"/>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2" name="Google Shape;8922;p189"/>
          <p:cNvGrpSpPr/>
          <p:nvPr/>
        </p:nvGrpSpPr>
        <p:grpSpPr>
          <a:xfrm>
            <a:off x="4678627" y="1004375"/>
            <a:ext cx="4731727" cy="4154582"/>
            <a:chOff x="4678627" y="1004375"/>
            <a:chExt cx="4731727" cy="4154582"/>
          </a:xfrm>
        </p:grpSpPr>
        <p:grpSp>
          <p:nvGrpSpPr>
            <p:cNvPr id="8923" name="Google Shape;8923;p189"/>
            <p:cNvGrpSpPr/>
            <p:nvPr/>
          </p:nvGrpSpPr>
          <p:grpSpPr>
            <a:xfrm>
              <a:off x="5176672" y="2028350"/>
              <a:ext cx="3517583" cy="1201881"/>
              <a:chOff x="5176672" y="2028350"/>
              <a:chExt cx="3517583" cy="1201881"/>
            </a:xfrm>
          </p:grpSpPr>
          <p:sp>
            <p:nvSpPr>
              <p:cNvPr id="8924" name="Google Shape;8924;p189"/>
              <p:cNvSpPr/>
              <p:nvPr/>
            </p:nvSpPr>
            <p:spPr>
              <a:xfrm>
                <a:off x="7278829" y="2160778"/>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89"/>
              <p:cNvSpPr/>
              <p:nvPr/>
            </p:nvSpPr>
            <p:spPr>
              <a:xfrm>
                <a:off x="5176672" y="297333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89"/>
              <p:cNvSpPr/>
              <p:nvPr/>
            </p:nvSpPr>
            <p:spPr>
              <a:xfrm>
                <a:off x="5694158" y="20283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7" name="Google Shape;8927;p189"/>
            <p:cNvSpPr/>
            <p:nvPr/>
          </p:nvSpPr>
          <p:spPr>
            <a:xfrm flipH="1">
              <a:off x="4678627"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28" name="Google Shape;8928;p189"/>
            <p:cNvSpPr/>
            <p:nvPr/>
          </p:nvSpPr>
          <p:spPr>
            <a:xfrm>
              <a:off x="663274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89"/>
            <p:cNvSpPr/>
            <p:nvPr/>
          </p:nvSpPr>
          <p:spPr>
            <a:xfrm>
              <a:off x="569414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89"/>
            <p:cNvSpPr/>
            <p:nvPr/>
          </p:nvSpPr>
          <p:spPr>
            <a:xfrm>
              <a:off x="5972020"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89"/>
            <p:cNvSpPr/>
            <p:nvPr/>
          </p:nvSpPr>
          <p:spPr>
            <a:xfrm>
              <a:off x="5999933"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89"/>
            <p:cNvSpPr/>
            <p:nvPr/>
          </p:nvSpPr>
          <p:spPr>
            <a:xfrm>
              <a:off x="6023732"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89"/>
            <p:cNvSpPr/>
            <p:nvPr/>
          </p:nvSpPr>
          <p:spPr>
            <a:xfrm>
              <a:off x="6112024"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89"/>
            <p:cNvSpPr/>
            <p:nvPr/>
          </p:nvSpPr>
          <p:spPr>
            <a:xfrm>
              <a:off x="5625388"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89"/>
            <p:cNvSpPr/>
            <p:nvPr/>
          </p:nvSpPr>
          <p:spPr>
            <a:xfrm>
              <a:off x="6615701"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89"/>
            <p:cNvSpPr/>
            <p:nvPr/>
          </p:nvSpPr>
          <p:spPr>
            <a:xfrm>
              <a:off x="5653301"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89"/>
            <p:cNvSpPr/>
            <p:nvPr/>
          </p:nvSpPr>
          <p:spPr>
            <a:xfrm>
              <a:off x="6656542"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89"/>
            <p:cNvSpPr/>
            <p:nvPr/>
          </p:nvSpPr>
          <p:spPr>
            <a:xfrm>
              <a:off x="6507723"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89"/>
            <p:cNvSpPr/>
            <p:nvPr/>
          </p:nvSpPr>
          <p:spPr>
            <a:xfrm>
              <a:off x="6490682"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89"/>
            <p:cNvSpPr/>
            <p:nvPr/>
          </p:nvSpPr>
          <p:spPr>
            <a:xfrm>
              <a:off x="6643614"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89"/>
            <p:cNvSpPr/>
            <p:nvPr/>
          </p:nvSpPr>
          <p:spPr>
            <a:xfrm>
              <a:off x="7468140"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89"/>
            <p:cNvSpPr/>
            <p:nvPr/>
          </p:nvSpPr>
          <p:spPr>
            <a:xfrm>
              <a:off x="7243884"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89"/>
            <p:cNvSpPr/>
            <p:nvPr/>
          </p:nvSpPr>
          <p:spPr>
            <a:xfrm>
              <a:off x="7101823"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89"/>
            <p:cNvSpPr/>
            <p:nvPr/>
          </p:nvSpPr>
          <p:spPr>
            <a:xfrm>
              <a:off x="7101823"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89"/>
            <p:cNvSpPr/>
            <p:nvPr/>
          </p:nvSpPr>
          <p:spPr>
            <a:xfrm>
              <a:off x="7101823"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89"/>
            <p:cNvSpPr/>
            <p:nvPr/>
          </p:nvSpPr>
          <p:spPr>
            <a:xfrm>
              <a:off x="7668083"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89"/>
            <p:cNvSpPr/>
            <p:nvPr/>
          </p:nvSpPr>
          <p:spPr>
            <a:xfrm>
              <a:off x="7101823"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89"/>
            <p:cNvSpPr/>
            <p:nvPr/>
          </p:nvSpPr>
          <p:spPr>
            <a:xfrm>
              <a:off x="7555919"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89"/>
            <p:cNvSpPr/>
            <p:nvPr/>
          </p:nvSpPr>
          <p:spPr>
            <a:xfrm>
              <a:off x="7555919"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89"/>
            <p:cNvSpPr/>
            <p:nvPr/>
          </p:nvSpPr>
          <p:spPr>
            <a:xfrm>
              <a:off x="7610201"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89"/>
            <p:cNvSpPr/>
            <p:nvPr/>
          </p:nvSpPr>
          <p:spPr>
            <a:xfrm>
              <a:off x="7603444"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89"/>
            <p:cNvSpPr/>
            <p:nvPr/>
          </p:nvSpPr>
          <p:spPr>
            <a:xfrm>
              <a:off x="6806903"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89"/>
            <p:cNvSpPr/>
            <p:nvPr/>
          </p:nvSpPr>
          <p:spPr>
            <a:xfrm>
              <a:off x="6806903"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89"/>
            <p:cNvSpPr/>
            <p:nvPr/>
          </p:nvSpPr>
          <p:spPr>
            <a:xfrm>
              <a:off x="7031086"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89"/>
            <p:cNvSpPr/>
            <p:nvPr/>
          </p:nvSpPr>
          <p:spPr>
            <a:xfrm>
              <a:off x="7254755"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89"/>
            <p:cNvSpPr/>
            <p:nvPr/>
          </p:nvSpPr>
          <p:spPr>
            <a:xfrm>
              <a:off x="6806903"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89"/>
            <p:cNvSpPr/>
            <p:nvPr/>
          </p:nvSpPr>
          <p:spPr>
            <a:xfrm>
              <a:off x="6848185"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89"/>
            <p:cNvSpPr/>
            <p:nvPr/>
          </p:nvSpPr>
          <p:spPr>
            <a:xfrm>
              <a:off x="6910180"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89"/>
            <p:cNvSpPr/>
            <p:nvPr/>
          </p:nvSpPr>
          <p:spPr>
            <a:xfrm>
              <a:off x="7121509"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89"/>
            <p:cNvSpPr/>
            <p:nvPr/>
          </p:nvSpPr>
          <p:spPr>
            <a:xfrm>
              <a:off x="60105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89"/>
            <p:cNvSpPr/>
            <p:nvPr/>
          </p:nvSpPr>
          <p:spPr>
            <a:xfrm>
              <a:off x="6047458"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89"/>
            <p:cNvSpPr/>
            <p:nvPr/>
          </p:nvSpPr>
          <p:spPr>
            <a:xfrm>
              <a:off x="6086242"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89"/>
            <p:cNvSpPr/>
            <p:nvPr/>
          </p:nvSpPr>
          <p:spPr>
            <a:xfrm>
              <a:off x="5976207"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89"/>
            <p:cNvSpPr/>
            <p:nvPr/>
          </p:nvSpPr>
          <p:spPr>
            <a:xfrm>
              <a:off x="6012861"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89"/>
            <p:cNvSpPr/>
            <p:nvPr/>
          </p:nvSpPr>
          <p:spPr>
            <a:xfrm>
              <a:off x="5978264"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89"/>
            <p:cNvSpPr/>
            <p:nvPr/>
          </p:nvSpPr>
          <p:spPr>
            <a:xfrm>
              <a:off x="6273183"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89"/>
            <p:cNvSpPr/>
            <p:nvPr/>
          </p:nvSpPr>
          <p:spPr>
            <a:xfrm>
              <a:off x="6817701"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89"/>
            <p:cNvSpPr/>
            <p:nvPr/>
          </p:nvSpPr>
          <p:spPr>
            <a:xfrm>
              <a:off x="6817701"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89"/>
            <p:cNvSpPr/>
            <p:nvPr/>
          </p:nvSpPr>
          <p:spPr>
            <a:xfrm>
              <a:off x="7037257"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89"/>
            <p:cNvSpPr/>
            <p:nvPr/>
          </p:nvSpPr>
          <p:spPr>
            <a:xfrm>
              <a:off x="7252698"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89"/>
            <p:cNvSpPr/>
            <p:nvPr/>
          </p:nvSpPr>
          <p:spPr>
            <a:xfrm>
              <a:off x="6817701"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89"/>
            <p:cNvSpPr/>
            <p:nvPr/>
          </p:nvSpPr>
          <p:spPr>
            <a:xfrm>
              <a:off x="6884324"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89"/>
            <p:cNvSpPr/>
            <p:nvPr/>
          </p:nvSpPr>
          <p:spPr>
            <a:xfrm>
              <a:off x="7145235"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89"/>
            <p:cNvSpPr/>
            <p:nvPr/>
          </p:nvSpPr>
          <p:spPr>
            <a:xfrm>
              <a:off x="7095653"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89"/>
            <p:cNvSpPr/>
            <p:nvPr/>
          </p:nvSpPr>
          <p:spPr>
            <a:xfrm>
              <a:off x="7527778"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89"/>
            <p:cNvSpPr/>
            <p:nvPr/>
          </p:nvSpPr>
          <p:spPr>
            <a:xfrm>
              <a:off x="7527778"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89"/>
            <p:cNvSpPr/>
            <p:nvPr/>
          </p:nvSpPr>
          <p:spPr>
            <a:xfrm>
              <a:off x="7751961"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89"/>
            <p:cNvSpPr/>
            <p:nvPr/>
          </p:nvSpPr>
          <p:spPr>
            <a:xfrm>
              <a:off x="7975630"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89"/>
            <p:cNvSpPr/>
            <p:nvPr/>
          </p:nvSpPr>
          <p:spPr>
            <a:xfrm>
              <a:off x="7527778"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89"/>
            <p:cNvSpPr/>
            <p:nvPr/>
          </p:nvSpPr>
          <p:spPr>
            <a:xfrm>
              <a:off x="7569060"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89"/>
            <p:cNvSpPr/>
            <p:nvPr/>
          </p:nvSpPr>
          <p:spPr>
            <a:xfrm>
              <a:off x="7631055"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89"/>
            <p:cNvSpPr/>
            <p:nvPr/>
          </p:nvSpPr>
          <p:spPr>
            <a:xfrm>
              <a:off x="7842384"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89"/>
            <p:cNvSpPr/>
            <p:nvPr/>
          </p:nvSpPr>
          <p:spPr>
            <a:xfrm>
              <a:off x="7538576"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89"/>
            <p:cNvSpPr/>
            <p:nvPr/>
          </p:nvSpPr>
          <p:spPr>
            <a:xfrm>
              <a:off x="7538576"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89"/>
            <p:cNvSpPr/>
            <p:nvPr/>
          </p:nvSpPr>
          <p:spPr>
            <a:xfrm>
              <a:off x="775813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89"/>
            <p:cNvSpPr/>
            <p:nvPr/>
          </p:nvSpPr>
          <p:spPr>
            <a:xfrm>
              <a:off x="797357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89"/>
            <p:cNvSpPr/>
            <p:nvPr/>
          </p:nvSpPr>
          <p:spPr>
            <a:xfrm>
              <a:off x="7538576"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89"/>
            <p:cNvSpPr/>
            <p:nvPr/>
          </p:nvSpPr>
          <p:spPr>
            <a:xfrm>
              <a:off x="7605199"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89"/>
            <p:cNvSpPr/>
            <p:nvPr/>
          </p:nvSpPr>
          <p:spPr>
            <a:xfrm>
              <a:off x="7866110"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89"/>
            <p:cNvSpPr/>
            <p:nvPr/>
          </p:nvSpPr>
          <p:spPr>
            <a:xfrm>
              <a:off x="7816528"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1" name="Google Shape;8991;p189"/>
            <p:cNvGrpSpPr/>
            <p:nvPr/>
          </p:nvGrpSpPr>
          <p:grpSpPr>
            <a:xfrm>
              <a:off x="8027321" y="4519310"/>
              <a:ext cx="1383032" cy="639647"/>
              <a:chOff x="5951675" y="3577056"/>
              <a:chExt cx="2233218" cy="1032855"/>
            </a:xfrm>
          </p:grpSpPr>
          <p:sp>
            <p:nvSpPr>
              <p:cNvPr id="8992" name="Google Shape;8992;p189"/>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89"/>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89"/>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5" name="Google Shape;8995;p189"/>
            <p:cNvSpPr/>
            <p:nvPr/>
          </p:nvSpPr>
          <p:spPr>
            <a:xfrm>
              <a:off x="6576025" y="10043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06"/>
        <p:cNvGrpSpPr/>
        <p:nvPr/>
      </p:nvGrpSpPr>
      <p:grpSpPr>
        <a:xfrm>
          <a:off x="0" y="0"/>
          <a:ext cx="0" cy="0"/>
          <a:chOff x="0" y="0"/>
          <a:chExt cx="0" cy="0"/>
        </a:xfrm>
      </p:grpSpPr>
      <p:pic>
        <p:nvPicPr>
          <p:cNvPr id="9607" name="Google Shape;9607;p215"/>
          <p:cNvPicPr preferRelativeResize="0"/>
          <p:nvPr/>
        </p:nvPicPr>
        <p:blipFill rotWithShape="1">
          <a:blip r:embed="rId3">
            <a:alphaModFix/>
          </a:blip>
          <a:srcRect b="3081"/>
          <a:stretch/>
        </p:blipFill>
        <p:spPr>
          <a:xfrm>
            <a:off x="344800" y="554000"/>
            <a:ext cx="5225748" cy="4035501"/>
          </a:xfrm>
          <a:prstGeom prst="rect">
            <a:avLst/>
          </a:prstGeom>
          <a:noFill/>
          <a:ln>
            <a:noFill/>
          </a:ln>
        </p:spPr>
      </p:pic>
      <p:pic>
        <p:nvPicPr>
          <p:cNvPr id="9608" name="Google Shape;9608;p215"/>
          <p:cNvPicPr preferRelativeResize="0"/>
          <p:nvPr/>
        </p:nvPicPr>
        <p:blipFill>
          <a:blip r:embed="rId4">
            <a:alphaModFix/>
          </a:blip>
          <a:stretch>
            <a:fillRect/>
          </a:stretch>
        </p:blipFill>
        <p:spPr>
          <a:xfrm>
            <a:off x="376875" y="4110625"/>
            <a:ext cx="1155900" cy="478875"/>
          </a:xfrm>
          <a:prstGeom prst="rect">
            <a:avLst/>
          </a:prstGeom>
          <a:noFill/>
          <a:ln>
            <a:noFill/>
          </a:ln>
        </p:spPr>
      </p:pic>
      <p:sp>
        <p:nvSpPr>
          <p:cNvPr id="9609" name="Google Shape;9609;p215"/>
          <p:cNvSpPr txBox="1"/>
          <p:nvPr/>
        </p:nvSpPr>
        <p:spPr>
          <a:xfrm>
            <a:off x="6695525" y="2282725"/>
            <a:ext cx="2462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1p2c: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$66,630.87</a:t>
            </a:r>
            <a:endParaRPr sz="1200">
              <a:solidFill>
                <a:schemeClr val="dk1"/>
              </a:solidFill>
              <a:latin typeface="Montserrat"/>
              <a:ea typeface="Montserrat"/>
              <a:cs typeface="Montserrat"/>
              <a:sym typeface="Montserrat"/>
            </a:endParaRPr>
          </a:p>
        </p:txBody>
      </p:sp>
      <p:pic>
        <p:nvPicPr>
          <p:cNvPr id="9610" name="Google Shape;9610;p215"/>
          <p:cNvPicPr preferRelativeResize="0"/>
          <p:nvPr/>
        </p:nvPicPr>
        <p:blipFill rotWithShape="1">
          <a:blip r:embed="rId5">
            <a:alphaModFix/>
          </a:blip>
          <a:srcRect b="16874"/>
          <a:stretch/>
        </p:blipFill>
        <p:spPr>
          <a:xfrm>
            <a:off x="5570550" y="554000"/>
            <a:ext cx="1124975" cy="4035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14"/>
        <p:cNvGrpSpPr/>
        <p:nvPr/>
      </p:nvGrpSpPr>
      <p:grpSpPr>
        <a:xfrm>
          <a:off x="0" y="0"/>
          <a:ext cx="0" cy="0"/>
          <a:chOff x="0" y="0"/>
          <a:chExt cx="0" cy="0"/>
        </a:xfrm>
      </p:grpSpPr>
      <p:pic>
        <p:nvPicPr>
          <p:cNvPr id="9615" name="Google Shape;9615;p216"/>
          <p:cNvPicPr preferRelativeResize="0"/>
          <p:nvPr/>
        </p:nvPicPr>
        <p:blipFill>
          <a:blip r:embed="rId3">
            <a:alphaModFix/>
          </a:blip>
          <a:stretch>
            <a:fillRect/>
          </a:stretch>
        </p:blipFill>
        <p:spPr>
          <a:xfrm>
            <a:off x="351200" y="554000"/>
            <a:ext cx="5225748" cy="4035498"/>
          </a:xfrm>
          <a:prstGeom prst="rect">
            <a:avLst/>
          </a:prstGeom>
          <a:noFill/>
          <a:ln>
            <a:noFill/>
          </a:ln>
        </p:spPr>
      </p:pic>
      <p:pic>
        <p:nvPicPr>
          <p:cNvPr id="9616" name="Google Shape;9616;p216"/>
          <p:cNvPicPr preferRelativeResize="0"/>
          <p:nvPr/>
        </p:nvPicPr>
        <p:blipFill>
          <a:blip r:embed="rId4">
            <a:alphaModFix/>
          </a:blip>
          <a:stretch>
            <a:fillRect/>
          </a:stretch>
        </p:blipFill>
        <p:spPr>
          <a:xfrm>
            <a:off x="383249" y="4110625"/>
            <a:ext cx="1155905" cy="478875"/>
          </a:xfrm>
          <a:prstGeom prst="rect">
            <a:avLst/>
          </a:prstGeom>
          <a:noFill/>
          <a:ln>
            <a:noFill/>
          </a:ln>
        </p:spPr>
      </p:pic>
      <p:pic>
        <p:nvPicPr>
          <p:cNvPr id="9617" name="Google Shape;9617;p216"/>
          <p:cNvPicPr preferRelativeResize="0"/>
          <p:nvPr/>
        </p:nvPicPr>
        <p:blipFill>
          <a:blip r:embed="rId5">
            <a:alphaModFix/>
          </a:blip>
          <a:stretch>
            <a:fillRect/>
          </a:stretch>
        </p:blipFill>
        <p:spPr>
          <a:xfrm>
            <a:off x="5576950" y="554000"/>
            <a:ext cx="1307496" cy="4035500"/>
          </a:xfrm>
          <a:prstGeom prst="rect">
            <a:avLst/>
          </a:prstGeom>
          <a:noFill/>
          <a:ln>
            <a:noFill/>
          </a:ln>
        </p:spPr>
      </p:pic>
      <p:sp>
        <p:nvSpPr>
          <p:cNvPr id="9618" name="Google Shape;9618;p216"/>
          <p:cNvSpPr txBox="1"/>
          <p:nvPr/>
        </p:nvSpPr>
        <p:spPr>
          <a:xfrm>
            <a:off x="6884450" y="2294700"/>
            <a:ext cx="2274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1p3c: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$81,493.26</a:t>
            </a:r>
            <a:endParaRPr sz="1200">
              <a:solidFill>
                <a:schemeClr val="dk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22"/>
        <p:cNvGrpSpPr/>
        <p:nvPr/>
      </p:nvGrpSpPr>
      <p:grpSpPr>
        <a:xfrm>
          <a:off x="0" y="0"/>
          <a:ext cx="0" cy="0"/>
          <a:chOff x="0" y="0"/>
          <a:chExt cx="0" cy="0"/>
        </a:xfrm>
      </p:grpSpPr>
      <p:pic>
        <p:nvPicPr>
          <p:cNvPr id="9623" name="Google Shape;9623;p217"/>
          <p:cNvPicPr preferRelativeResize="0"/>
          <p:nvPr/>
        </p:nvPicPr>
        <p:blipFill>
          <a:blip r:embed="rId3">
            <a:alphaModFix/>
          </a:blip>
          <a:stretch>
            <a:fillRect/>
          </a:stretch>
        </p:blipFill>
        <p:spPr>
          <a:xfrm>
            <a:off x="351225" y="554000"/>
            <a:ext cx="5225748" cy="4035499"/>
          </a:xfrm>
          <a:prstGeom prst="rect">
            <a:avLst/>
          </a:prstGeom>
          <a:noFill/>
          <a:ln>
            <a:noFill/>
          </a:ln>
        </p:spPr>
      </p:pic>
      <p:pic>
        <p:nvPicPr>
          <p:cNvPr id="9624" name="Google Shape;9624;p217"/>
          <p:cNvPicPr preferRelativeResize="0"/>
          <p:nvPr/>
        </p:nvPicPr>
        <p:blipFill>
          <a:blip r:embed="rId4">
            <a:alphaModFix/>
          </a:blip>
          <a:stretch>
            <a:fillRect/>
          </a:stretch>
        </p:blipFill>
        <p:spPr>
          <a:xfrm>
            <a:off x="384750" y="4110600"/>
            <a:ext cx="1155913" cy="478875"/>
          </a:xfrm>
          <a:prstGeom prst="rect">
            <a:avLst/>
          </a:prstGeom>
          <a:noFill/>
          <a:ln>
            <a:noFill/>
          </a:ln>
        </p:spPr>
      </p:pic>
      <p:pic>
        <p:nvPicPr>
          <p:cNvPr id="9625" name="Google Shape;9625;p217"/>
          <p:cNvPicPr preferRelativeResize="0"/>
          <p:nvPr/>
        </p:nvPicPr>
        <p:blipFill>
          <a:blip r:embed="rId5">
            <a:alphaModFix/>
          </a:blip>
          <a:stretch>
            <a:fillRect/>
          </a:stretch>
        </p:blipFill>
        <p:spPr>
          <a:xfrm>
            <a:off x="5576975" y="554013"/>
            <a:ext cx="1307500" cy="4035463"/>
          </a:xfrm>
          <a:prstGeom prst="rect">
            <a:avLst/>
          </a:prstGeom>
          <a:noFill/>
          <a:ln>
            <a:noFill/>
          </a:ln>
        </p:spPr>
      </p:pic>
      <p:sp>
        <p:nvSpPr>
          <p:cNvPr id="9626" name="Google Shape;9626;p217"/>
          <p:cNvSpPr txBox="1"/>
          <p:nvPr/>
        </p:nvSpPr>
        <p:spPr>
          <a:xfrm>
            <a:off x="6884450" y="2294700"/>
            <a:ext cx="2274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1p4c: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$87,137.46</a:t>
            </a:r>
            <a:endParaRPr sz="1200">
              <a:solidFill>
                <a:schemeClr val="dk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30"/>
        <p:cNvGrpSpPr/>
        <p:nvPr/>
      </p:nvGrpSpPr>
      <p:grpSpPr>
        <a:xfrm>
          <a:off x="0" y="0"/>
          <a:ext cx="0" cy="0"/>
          <a:chOff x="0" y="0"/>
          <a:chExt cx="0" cy="0"/>
        </a:xfrm>
      </p:grpSpPr>
      <p:pic>
        <p:nvPicPr>
          <p:cNvPr id="9631" name="Google Shape;9631;p218"/>
          <p:cNvPicPr preferRelativeResize="0"/>
          <p:nvPr/>
        </p:nvPicPr>
        <p:blipFill>
          <a:blip r:embed="rId3">
            <a:alphaModFix/>
          </a:blip>
          <a:stretch>
            <a:fillRect/>
          </a:stretch>
        </p:blipFill>
        <p:spPr>
          <a:xfrm>
            <a:off x="351225" y="554000"/>
            <a:ext cx="5225748" cy="4035499"/>
          </a:xfrm>
          <a:prstGeom prst="rect">
            <a:avLst/>
          </a:prstGeom>
          <a:noFill/>
          <a:ln>
            <a:noFill/>
          </a:ln>
        </p:spPr>
      </p:pic>
      <p:pic>
        <p:nvPicPr>
          <p:cNvPr id="9632" name="Google Shape;9632;p218"/>
          <p:cNvPicPr preferRelativeResize="0"/>
          <p:nvPr/>
        </p:nvPicPr>
        <p:blipFill>
          <a:blip r:embed="rId4">
            <a:alphaModFix/>
          </a:blip>
          <a:stretch>
            <a:fillRect/>
          </a:stretch>
        </p:blipFill>
        <p:spPr>
          <a:xfrm>
            <a:off x="5576975" y="554000"/>
            <a:ext cx="1291725" cy="4035500"/>
          </a:xfrm>
          <a:prstGeom prst="rect">
            <a:avLst/>
          </a:prstGeom>
          <a:noFill/>
          <a:ln>
            <a:noFill/>
          </a:ln>
        </p:spPr>
      </p:pic>
      <p:pic>
        <p:nvPicPr>
          <p:cNvPr id="9633" name="Google Shape;9633;p218"/>
          <p:cNvPicPr preferRelativeResize="0"/>
          <p:nvPr/>
        </p:nvPicPr>
        <p:blipFill>
          <a:blip r:embed="rId5">
            <a:alphaModFix/>
          </a:blip>
          <a:stretch>
            <a:fillRect/>
          </a:stretch>
        </p:blipFill>
        <p:spPr>
          <a:xfrm>
            <a:off x="351225" y="4105853"/>
            <a:ext cx="1167425" cy="483647"/>
          </a:xfrm>
          <a:prstGeom prst="rect">
            <a:avLst/>
          </a:prstGeom>
          <a:noFill/>
          <a:ln>
            <a:noFill/>
          </a:ln>
        </p:spPr>
      </p:pic>
      <p:sp>
        <p:nvSpPr>
          <p:cNvPr id="9634" name="Google Shape;9634;p218"/>
          <p:cNvSpPr txBox="1"/>
          <p:nvPr/>
        </p:nvSpPr>
        <p:spPr>
          <a:xfrm>
            <a:off x="6868700" y="2294700"/>
            <a:ext cx="2289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2p0c: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$49,653.49</a:t>
            </a:r>
            <a:endParaRPr sz="1200">
              <a:solidFill>
                <a:schemeClr val="dk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38"/>
        <p:cNvGrpSpPr/>
        <p:nvPr/>
      </p:nvGrpSpPr>
      <p:grpSpPr>
        <a:xfrm>
          <a:off x="0" y="0"/>
          <a:ext cx="0" cy="0"/>
          <a:chOff x="0" y="0"/>
          <a:chExt cx="0" cy="0"/>
        </a:xfrm>
      </p:grpSpPr>
      <p:pic>
        <p:nvPicPr>
          <p:cNvPr id="9639" name="Google Shape;9639;p219"/>
          <p:cNvPicPr preferRelativeResize="0"/>
          <p:nvPr/>
        </p:nvPicPr>
        <p:blipFill>
          <a:blip r:embed="rId3">
            <a:alphaModFix/>
          </a:blip>
          <a:stretch>
            <a:fillRect/>
          </a:stretch>
        </p:blipFill>
        <p:spPr>
          <a:xfrm>
            <a:off x="351225" y="554000"/>
            <a:ext cx="5225748" cy="4035500"/>
          </a:xfrm>
          <a:prstGeom prst="rect">
            <a:avLst/>
          </a:prstGeom>
          <a:noFill/>
          <a:ln>
            <a:noFill/>
          </a:ln>
        </p:spPr>
      </p:pic>
      <p:pic>
        <p:nvPicPr>
          <p:cNvPr id="9640" name="Google Shape;9640;p219"/>
          <p:cNvPicPr preferRelativeResize="0"/>
          <p:nvPr/>
        </p:nvPicPr>
        <p:blipFill>
          <a:blip r:embed="rId4">
            <a:alphaModFix/>
          </a:blip>
          <a:stretch>
            <a:fillRect/>
          </a:stretch>
        </p:blipFill>
        <p:spPr>
          <a:xfrm>
            <a:off x="5576975" y="554000"/>
            <a:ext cx="1291725" cy="4035501"/>
          </a:xfrm>
          <a:prstGeom prst="rect">
            <a:avLst/>
          </a:prstGeom>
          <a:noFill/>
          <a:ln>
            <a:noFill/>
          </a:ln>
        </p:spPr>
      </p:pic>
      <p:sp>
        <p:nvSpPr>
          <p:cNvPr id="9641" name="Google Shape;9641;p219"/>
          <p:cNvSpPr txBox="1"/>
          <p:nvPr/>
        </p:nvSpPr>
        <p:spPr>
          <a:xfrm>
            <a:off x="6868700" y="2294700"/>
            <a:ext cx="2289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2p1c: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$66,308.13</a:t>
            </a:r>
            <a:endParaRPr sz="1200">
              <a:solidFill>
                <a:schemeClr val="dk1"/>
              </a:solidFill>
              <a:latin typeface="Montserrat"/>
              <a:ea typeface="Montserrat"/>
              <a:cs typeface="Montserrat"/>
              <a:sym typeface="Montserrat"/>
            </a:endParaRPr>
          </a:p>
        </p:txBody>
      </p:sp>
      <p:pic>
        <p:nvPicPr>
          <p:cNvPr id="9642" name="Google Shape;9642;p219"/>
          <p:cNvPicPr preferRelativeResize="0"/>
          <p:nvPr/>
        </p:nvPicPr>
        <p:blipFill>
          <a:blip r:embed="rId5">
            <a:alphaModFix/>
          </a:blip>
          <a:stretch>
            <a:fillRect/>
          </a:stretch>
        </p:blipFill>
        <p:spPr>
          <a:xfrm>
            <a:off x="383500" y="4105850"/>
            <a:ext cx="1167431" cy="483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46"/>
        <p:cNvGrpSpPr/>
        <p:nvPr/>
      </p:nvGrpSpPr>
      <p:grpSpPr>
        <a:xfrm>
          <a:off x="0" y="0"/>
          <a:ext cx="0" cy="0"/>
          <a:chOff x="0" y="0"/>
          <a:chExt cx="0" cy="0"/>
        </a:xfrm>
      </p:grpSpPr>
      <p:pic>
        <p:nvPicPr>
          <p:cNvPr id="9647" name="Google Shape;9647;p220"/>
          <p:cNvPicPr preferRelativeResize="0"/>
          <p:nvPr/>
        </p:nvPicPr>
        <p:blipFill>
          <a:blip r:embed="rId3">
            <a:alphaModFix/>
          </a:blip>
          <a:stretch>
            <a:fillRect/>
          </a:stretch>
        </p:blipFill>
        <p:spPr>
          <a:xfrm>
            <a:off x="351225" y="554000"/>
            <a:ext cx="5225748" cy="4035499"/>
          </a:xfrm>
          <a:prstGeom prst="rect">
            <a:avLst/>
          </a:prstGeom>
          <a:noFill/>
          <a:ln>
            <a:noFill/>
          </a:ln>
        </p:spPr>
      </p:pic>
      <p:pic>
        <p:nvPicPr>
          <p:cNvPr id="9648" name="Google Shape;9648;p220"/>
          <p:cNvPicPr preferRelativeResize="0"/>
          <p:nvPr/>
        </p:nvPicPr>
        <p:blipFill>
          <a:blip r:embed="rId4">
            <a:alphaModFix/>
          </a:blip>
          <a:stretch>
            <a:fillRect/>
          </a:stretch>
        </p:blipFill>
        <p:spPr>
          <a:xfrm>
            <a:off x="5576973" y="554000"/>
            <a:ext cx="1257200" cy="4035499"/>
          </a:xfrm>
          <a:prstGeom prst="rect">
            <a:avLst/>
          </a:prstGeom>
          <a:noFill/>
          <a:ln>
            <a:noFill/>
          </a:ln>
        </p:spPr>
      </p:pic>
      <p:pic>
        <p:nvPicPr>
          <p:cNvPr id="9649" name="Google Shape;9649;p220"/>
          <p:cNvPicPr preferRelativeResize="0"/>
          <p:nvPr/>
        </p:nvPicPr>
        <p:blipFill>
          <a:blip r:embed="rId5">
            <a:alphaModFix/>
          </a:blip>
          <a:stretch>
            <a:fillRect/>
          </a:stretch>
        </p:blipFill>
        <p:spPr>
          <a:xfrm>
            <a:off x="383700" y="4105853"/>
            <a:ext cx="1167425" cy="483647"/>
          </a:xfrm>
          <a:prstGeom prst="rect">
            <a:avLst/>
          </a:prstGeom>
          <a:noFill/>
          <a:ln>
            <a:noFill/>
          </a:ln>
        </p:spPr>
      </p:pic>
      <p:sp>
        <p:nvSpPr>
          <p:cNvPr id="9650" name="Google Shape;9650;p220"/>
          <p:cNvSpPr txBox="1"/>
          <p:nvPr/>
        </p:nvSpPr>
        <p:spPr>
          <a:xfrm>
            <a:off x="6868700" y="2294700"/>
            <a:ext cx="2289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2p2c: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$78,348.34</a:t>
            </a:r>
            <a:endParaRPr sz="1200">
              <a:solidFill>
                <a:schemeClr val="dk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54"/>
        <p:cNvGrpSpPr/>
        <p:nvPr/>
      </p:nvGrpSpPr>
      <p:grpSpPr>
        <a:xfrm>
          <a:off x="0" y="0"/>
          <a:ext cx="0" cy="0"/>
          <a:chOff x="0" y="0"/>
          <a:chExt cx="0" cy="0"/>
        </a:xfrm>
      </p:grpSpPr>
      <p:pic>
        <p:nvPicPr>
          <p:cNvPr id="9655" name="Google Shape;9655;p221"/>
          <p:cNvPicPr preferRelativeResize="0"/>
          <p:nvPr/>
        </p:nvPicPr>
        <p:blipFill>
          <a:blip r:embed="rId3">
            <a:alphaModFix/>
          </a:blip>
          <a:stretch>
            <a:fillRect/>
          </a:stretch>
        </p:blipFill>
        <p:spPr>
          <a:xfrm>
            <a:off x="351225" y="554000"/>
            <a:ext cx="5225748" cy="4035499"/>
          </a:xfrm>
          <a:prstGeom prst="rect">
            <a:avLst/>
          </a:prstGeom>
          <a:noFill/>
          <a:ln>
            <a:noFill/>
          </a:ln>
        </p:spPr>
      </p:pic>
      <p:pic>
        <p:nvPicPr>
          <p:cNvPr id="9656" name="Google Shape;9656;p221"/>
          <p:cNvPicPr preferRelativeResize="0"/>
          <p:nvPr/>
        </p:nvPicPr>
        <p:blipFill>
          <a:blip r:embed="rId4">
            <a:alphaModFix/>
          </a:blip>
          <a:stretch>
            <a:fillRect/>
          </a:stretch>
        </p:blipFill>
        <p:spPr>
          <a:xfrm>
            <a:off x="5576975" y="554000"/>
            <a:ext cx="1361996" cy="4035499"/>
          </a:xfrm>
          <a:prstGeom prst="rect">
            <a:avLst/>
          </a:prstGeom>
          <a:noFill/>
          <a:ln>
            <a:noFill/>
          </a:ln>
        </p:spPr>
      </p:pic>
      <p:pic>
        <p:nvPicPr>
          <p:cNvPr id="9657" name="Google Shape;9657;p221"/>
          <p:cNvPicPr preferRelativeResize="0"/>
          <p:nvPr/>
        </p:nvPicPr>
        <p:blipFill>
          <a:blip r:embed="rId5">
            <a:alphaModFix/>
          </a:blip>
          <a:stretch>
            <a:fillRect/>
          </a:stretch>
        </p:blipFill>
        <p:spPr>
          <a:xfrm>
            <a:off x="377475" y="4105853"/>
            <a:ext cx="1167425" cy="483647"/>
          </a:xfrm>
          <a:prstGeom prst="rect">
            <a:avLst/>
          </a:prstGeom>
          <a:noFill/>
          <a:ln>
            <a:noFill/>
          </a:ln>
        </p:spPr>
      </p:pic>
      <p:sp>
        <p:nvSpPr>
          <p:cNvPr id="9658" name="Google Shape;9658;p221"/>
          <p:cNvSpPr txBox="1"/>
          <p:nvPr/>
        </p:nvSpPr>
        <p:spPr>
          <a:xfrm>
            <a:off x="6938975" y="2294700"/>
            <a:ext cx="2219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2p3c: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$91,690.76</a:t>
            </a:r>
            <a:endParaRPr sz="1200">
              <a:solidFill>
                <a:schemeClr val="dk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62"/>
        <p:cNvGrpSpPr/>
        <p:nvPr/>
      </p:nvGrpSpPr>
      <p:grpSpPr>
        <a:xfrm>
          <a:off x="0" y="0"/>
          <a:ext cx="0" cy="0"/>
          <a:chOff x="0" y="0"/>
          <a:chExt cx="0" cy="0"/>
        </a:xfrm>
      </p:grpSpPr>
      <p:pic>
        <p:nvPicPr>
          <p:cNvPr id="9663" name="Google Shape;9663;p222"/>
          <p:cNvPicPr preferRelativeResize="0"/>
          <p:nvPr/>
        </p:nvPicPr>
        <p:blipFill>
          <a:blip r:embed="rId3">
            <a:alphaModFix/>
          </a:blip>
          <a:stretch>
            <a:fillRect/>
          </a:stretch>
        </p:blipFill>
        <p:spPr>
          <a:xfrm>
            <a:off x="351225" y="554000"/>
            <a:ext cx="5225748" cy="4039242"/>
          </a:xfrm>
          <a:prstGeom prst="rect">
            <a:avLst/>
          </a:prstGeom>
          <a:noFill/>
          <a:ln>
            <a:noFill/>
          </a:ln>
        </p:spPr>
      </p:pic>
      <p:pic>
        <p:nvPicPr>
          <p:cNvPr id="9664" name="Google Shape;9664;p222"/>
          <p:cNvPicPr preferRelativeResize="0"/>
          <p:nvPr/>
        </p:nvPicPr>
        <p:blipFill>
          <a:blip r:embed="rId4">
            <a:alphaModFix/>
          </a:blip>
          <a:stretch>
            <a:fillRect/>
          </a:stretch>
        </p:blipFill>
        <p:spPr>
          <a:xfrm>
            <a:off x="5576975" y="554000"/>
            <a:ext cx="1363247" cy="4039250"/>
          </a:xfrm>
          <a:prstGeom prst="rect">
            <a:avLst/>
          </a:prstGeom>
          <a:noFill/>
          <a:ln>
            <a:noFill/>
          </a:ln>
        </p:spPr>
      </p:pic>
      <p:sp>
        <p:nvSpPr>
          <p:cNvPr id="9665" name="Google Shape;9665;p222"/>
          <p:cNvSpPr txBox="1"/>
          <p:nvPr/>
        </p:nvSpPr>
        <p:spPr>
          <a:xfrm>
            <a:off x="6938975" y="2294700"/>
            <a:ext cx="2219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Avg. Total Cost for 2p4c:</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$97,587.26</a:t>
            </a:r>
            <a:endParaRPr sz="1200">
              <a:solidFill>
                <a:schemeClr val="dk1"/>
              </a:solidFill>
              <a:latin typeface="Montserrat"/>
              <a:ea typeface="Montserrat"/>
              <a:cs typeface="Montserrat"/>
              <a:sym typeface="Montserrat"/>
            </a:endParaRPr>
          </a:p>
        </p:txBody>
      </p:sp>
      <p:pic>
        <p:nvPicPr>
          <p:cNvPr id="9666" name="Google Shape;9666;p222"/>
          <p:cNvPicPr preferRelativeResize="0"/>
          <p:nvPr/>
        </p:nvPicPr>
        <p:blipFill>
          <a:blip r:embed="rId5">
            <a:alphaModFix/>
          </a:blip>
          <a:stretch>
            <a:fillRect/>
          </a:stretch>
        </p:blipFill>
        <p:spPr>
          <a:xfrm>
            <a:off x="384075" y="4109600"/>
            <a:ext cx="1167431" cy="483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70"/>
        <p:cNvGrpSpPr/>
        <p:nvPr/>
      </p:nvGrpSpPr>
      <p:grpSpPr>
        <a:xfrm>
          <a:off x="0" y="0"/>
          <a:ext cx="0" cy="0"/>
          <a:chOff x="0" y="0"/>
          <a:chExt cx="0" cy="0"/>
        </a:xfrm>
      </p:grpSpPr>
      <p:pic>
        <p:nvPicPr>
          <p:cNvPr id="9671" name="Google Shape;9671;p223"/>
          <p:cNvPicPr preferRelativeResize="0"/>
          <p:nvPr/>
        </p:nvPicPr>
        <p:blipFill>
          <a:blip r:embed="rId3">
            <a:alphaModFix/>
          </a:blip>
          <a:stretch>
            <a:fillRect/>
          </a:stretch>
        </p:blipFill>
        <p:spPr>
          <a:xfrm>
            <a:off x="412900" y="341926"/>
            <a:ext cx="8318198" cy="44596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75"/>
        <p:cNvGrpSpPr/>
        <p:nvPr/>
      </p:nvGrpSpPr>
      <p:grpSpPr>
        <a:xfrm>
          <a:off x="0" y="0"/>
          <a:ext cx="0" cy="0"/>
          <a:chOff x="0" y="0"/>
          <a:chExt cx="0" cy="0"/>
        </a:xfrm>
      </p:grpSpPr>
      <p:sp>
        <p:nvSpPr>
          <p:cNvPr id="9676" name="Google Shape;9676;p224"/>
          <p:cNvSpPr txBox="1"/>
          <p:nvPr/>
        </p:nvSpPr>
        <p:spPr>
          <a:xfrm>
            <a:off x="2724900" y="1863750"/>
            <a:ext cx="36942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Montserrat"/>
                <a:ea typeface="Montserrat"/>
                <a:cs typeface="Montserrat"/>
                <a:sym typeface="Montserrat"/>
              </a:rPr>
              <a:t>Which states are considered the most favorable to live in for individuals or families with the United States average median family income?</a:t>
            </a:r>
            <a:endParaRPr sz="16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99"/>
        <p:cNvGrpSpPr/>
        <p:nvPr/>
      </p:nvGrpSpPr>
      <p:grpSpPr>
        <a:xfrm>
          <a:off x="0" y="0"/>
          <a:ext cx="0" cy="0"/>
          <a:chOff x="0" y="0"/>
          <a:chExt cx="0" cy="0"/>
        </a:xfrm>
      </p:grpSpPr>
      <p:sp>
        <p:nvSpPr>
          <p:cNvPr id="9000" name="Google Shape;9000;p19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of Living</a:t>
            </a:r>
            <a:endParaRPr/>
          </a:p>
        </p:txBody>
      </p:sp>
      <p:sp>
        <p:nvSpPr>
          <p:cNvPr id="9001" name="Google Shape;9001;p190"/>
          <p:cNvSpPr txBox="1">
            <a:spLocks noGrp="1"/>
          </p:cNvSpPr>
          <p:nvPr>
            <p:ph type="subTitle" idx="6"/>
          </p:nvPr>
        </p:nvSpPr>
        <p:spPr>
          <a:xfrm>
            <a:off x="5962234" y="2063025"/>
            <a:ext cx="2461800" cy="4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What's </a:t>
            </a:r>
            <a:endParaRPr/>
          </a:p>
          <a:p>
            <a:pPr marL="0" lvl="0" indent="0" algn="ctr" rtl="0">
              <a:spcBef>
                <a:spcPts val="0"/>
              </a:spcBef>
              <a:spcAft>
                <a:spcPts val="0"/>
              </a:spcAft>
              <a:buNone/>
            </a:pPr>
            <a:r>
              <a:rPr lang="en"/>
              <a:t>its purpose?</a:t>
            </a:r>
            <a:endParaRPr/>
          </a:p>
        </p:txBody>
      </p:sp>
      <p:sp>
        <p:nvSpPr>
          <p:cNvPr id="9002" name="Google Shape;9002;p190"/>
          <p:cNvSpPr txBox="1">
            <a:spLocks noGrp="1"/>
          </p:cNvSpPr>
          <p:nvPr>
            <p:ph type="subTitle" idx="1"/>
          </p:nvPr>
        </p:nvSpPr>
        <p:spPr>
          <a:xfrm>
            <a:off x="719962" y="2063025"/>
            <a:ext cx="2461800" cy="4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is </a:t>
            </a:r>
            <a:endParaRPr/>
          </a:p>
          <a:p>
            <a:pPr marL="0" lvl="0" indent="0" algn="ctr" rtl="0">
              <a:spcBef>
                <a:spcPts val="0"/>
              </a:spcBef>
              <a:spcAft>
                <a:spcPts val="0"/>
              </a:spcAft>
              <a:buNone/>
            </a:pPr>
            <a:r>
              <a:rPr lang="en"/>
              <a:t>“Cost of Living”?</a:t>
            </a:r>
            <a:endParaRPr/>
          </a:p>
        </p:txBody>
      </p:sp>
      <p:sp>
        <p:nvSpPr>
          <p:cNvPr id="9003" name="Google Shape;9003;p190"/>
          <p:cNvSpPr txBox="1">
            <a:spLocks noGrp="1"/>
          </p:cNvSpPr>
          <p:nvPr>
            <p:ph type="subTitle" idx="2"/>
          </p:nvPr>
        </p:nvSpPr>
        <p:spPr>
          <a:xfrm>
            <a:off x="719962" y="2402575"/>
            <a:ext cx="2461800" cy="10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A metric that represents the financial amount required to maintain a specific lifestyle standard in a particular place and time</a:t>
            </a:r>
            <a:endParaRPr sz="1100"/>
          </a:p>
        </p:txBody>
      </p:sp>
      <p:sp>
        <p:nvSpPr>
          <p:cNvPr id="9004" name="Google Shape;9004;p190"/>
          <p:cNvSpPr txBox="1">
            <a:spLocks noGrp="1"/>
          </p:cNvSpPr>
          <p:nvPr>
            <p:ph type="subTitle" idx="3"/>
          </p:nvPr>
        </p:nvSpPr>
        <p:spPr>
          <a:xfrm>
            <a:off x="3341085" y="2402575"/>
            <a:ext cx="2461800" cy="10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Made up of expenses that are part of our daily lives, including housing, food, taxes, healthcare, education, and transportation</a:t>
            </a:r>
            <a:endParaRPr sz="1100"/>
          </a:p>
        </p:txBody>
      </p:sp>
      <p:sp>
        <p:nvSpPr>
          <p:cNvPr id="9005" name="Google Shape;9005;p190"/>
          <p:cNvSpPr txBox="1">
            <a:spLocks noGrp="1"/>
          </p:cNvSpPr>
          <p:nvPr>
            <p:ph type="subTitle" idx="4"/>
          </p:nvPr>
        </p:nvSpPr>
        <p:spPr>
          <a:xfrm>
            <a:off x="5962236" y="2402575"/>
            <a:ext cx="2461800" cy="10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Provides individuals, families, and policymakers with valuable insights into the financial requirements necessary to meet basic needs and maintain a certain standard of living</a:t>
            </a:r>
            <a:endParaRPr sz="1100"/>
          </a:p>
        </p:txBody>
      </p:sp>
      <p:sp>
        <p:nvSpPr>
          <p:cNvPr id="9006" name="Google Shape;9006;p190"/>
          <p:cNvSpPr txBox="1">
            <a:spLocks noGrp="1"/>
          </p:cNvSpPr>
          <p:nvPr>
            <p:ph type="subTitle" idx="5"/>
          </p:nvPr>
        </p:nvSpPr>
        <p:spPr>
          <a:xfrm>
            <a:off x="3341084" y="2063025"/>
            <a:ext cx="2461800" cy="4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is it composed of?</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80"/>
        <p:cNvGrpSpPr/>
        <p:nvPr/>
      </p:nvGrpSpPr>
      <p:grpSpPr>
        <a:xfrm>
          <a:off x="0" y="0"/>
          <a:ext cx="0" cy="0"/>
          <a:chOff x="0" y="0"/>
          <a:chExt cx="0" cy="0"/>
        </a:xfrm>
      </p:grpSpPr>
      <p:pic>
        <p:nvPicPr>
          <p:cNvPr id="9681" name="Google Shape;9681;p225"/>
          <p:cNvPicPr preferRelativeResize="0"/>
          <p:nvPr/>
        </p:nvPicPr>
        <p:blipFill rotWithShape="1">
          <a:blip r:embed="rId3">
            <a:alphaModFix/>
          </a:blip>
          <a:srcRect r="4843"/>
          <a:stretch/>
        </p:blipFill>
        <p:spPr>
          <a:xfrm>
            <a:off x="129700" y="522588"/>
            <a:ext cx="6413624" cy="4223774"/>
          </a:xfrm>
          <a:prstGeom prst="rect">
            <a:avLst/>
          </a:prstGeom>
          <a:noFill/>
          <a:ln>
            <a:noFill/>
          </a:ln>
        </p:spPr>
      </p:pic>
      <p:sp>
        <p:nvSpPr>
          <p:cNvPr id="9682" name="Google Shape;9682;p225"/>
          <p:cNvSpPr txBox="1"/>
          <p:nvPr/>
        </p:nvSpPr>
        <p:spPr>
          <a:xfrm>
            <a:off x="6543325" y="2195875"/>
            <a:ext cx="26004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Montserrat"/>
                <a:ea typeface="Montserrat"/>
                <a:cs typeface="Montserrat"/>
                <a:sym typeface="Montserrat"/>
              </a:rPr>
              <a:t>Average Median Family Income:</a:t>
            </a:r>
            <a:endParaRPr sz="15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500">
                <a:solidFill>
                  <a:schemeClr val="dk1"/>
                </a:solidFill>
                <a:latin typeface="Montserrat"/>
                <a:ea typeface="Montserrat"/>
                <a:cs typeface="Montserrat"/>
                <a:sym typeface="Montserrat"/>
              </a:rPr>
              <a:t>$68,309.20</a:t>
            </a:r>
            <a:endParaRPr sz="1500">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86"/>
        <p:cNvGrpSpPr/>
        <p:nvPr/>
      </p:nvGrpSpPr>
      <p:grpSpPr>
        <a:xfrm>
          <a:off x="0" y="0"/>
          <a:ext cx="0" cy="0"/>
          <a:chOff x="0" y="0"/>
          <a:chExt cx="0" cy="0"/>
        </a:xfrm>
      </p:grpSpPr>
      <p:pic>
        <p:nvPicPr>
          <p:cNvPr id="9687" name="Google Shape;9687;p226"/>
          <p:cNvPicPr preferRelativeResize="0"/>
          <p:nvPr/>
        </p:nvPicPr>
        <p:blipFill>
          <a:blip r:embed="rId3">
            <a:alphaModFix/>
          </a:blip>
          <a:stretch>
            <a:fillRect/>
          </a:stretch>
        </p:blipFill>
        <p:spPr>
          <a:xfrm>
            <a:off x="1151913" y="328100"/>
            <a:ext cx="6840177" cy="4487300"/>
          </a:xfrm>
          <a:prstGeom prst="rect">
            <a:avLst/>
          </a:prstGeom>
          <a:noFill/>
          <a:ln>
            <a:noFill/>
          </a:ln>
        </p:spPr>
      </p:pic>
      <p:pic>
        <p:nvPicPr>
          <p:cNvPr id="9688" name="Google Shape;9688;p226"/>
          <p:cNvPicPr preferRelativeResize="0"/>
          <p:nvPr/>
        </p:nvPicPr>
        <p:blipFill>
          <a:blip r:embed="rId4">
            <a:alphaModFix/>
          </a:blip>
          <a:stretch>
            <a:fillRect/>
          </a:stretch>
        </p:blipFill>
        <p:spPr>
          <a:xfrm>
            <a:off x="1151925" y="4326275"/>
            <a:ext cx="1180647" cy="489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92"/>
        <p:cNvGrpSpPr/>
        <p:nvPr/>
      </p:nvGrpSpPr>
      <p:grpSpPr>
        <a:xfrm>
          <a:off x="0" y="0"/>
          <a:ext cx="0" cy="0"/>
          <a:chOff x="0" y="0"/>
          <a:chExt cx="0" cy="0"/>
        </a:xfrm>
      </p:grpSpPr>
      <p:sp>
        <p:nvSpPr>
          <p:cNvPr id="9693" name="Google Shape;9693;p2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These 7 States are Low Cost</a:t>
            </a:r>
            <a:endParaRPr/>
          </a:p>
        </p:txBody>
      </p:sp>
      <p:sp>
        <p:nvSpPr>
          <p:cNvPr id="9694" name="Google Shape;9694;p227"/>
          <p:cNvSpPr txBox="1"/>
          <p:nvPr/>
        </p:nvSpPr>
        <p:spPr>
          <a:xfrm>
            <a:off x="1116250" y="1225675"/>
            <a:ext cx="4605000" cy="2662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chemeClr val="dk1"/>
              </a:buClr>
              <a:buSzPts val="2300"/>
              <a:buFont typeface="Montserrat"/>
              <a:buChar char="●"/>
            </a:pPr>
            <a:r>
              <a:rPr lang="en" sz="2300">
                <a:solidFill>
                  <a:schemeClr val="dk1"/>
                </a:solidFill>
                <a:latin typeface="Montserrat"/>
                <a:ea typeface="Montserrat"/>
                <a:cs typeface="Montserrat"/>
                <a:sym typeface="Montserrat"/>
              </a:rPr>
              <a:t>Plenty of land</a:t>
            </a:r>
            <a:endParaRPr sz="2300">
              <a:solidFill>
                <a:schemeClr val="dk1"/>
              </a:solidFill>
              <a:latin typeface="Montserrat"/>
              <a:ea typeface="Montserrat"/>
              <a:cs typeface="Montserrat"/>
              <a:sym typeface="Montserrat"/>
            </a:endParaRPr>
          </a:p>
          <a:p>
            <a:pPr marL="457200" lvl="0" indent="-374650" algn="l" rtl="0">
              <a:spcBef>
                <a:spcPts val="0"/>
              </a:spcBef>
              <a:spcAft>
                <a:spcPts val="0"/>
              </a:spcAft>
              <a:buClr>
                <a:schemeClr val="dk1"/>
              </a:buClr>
              <a:buSzPts val="2300"/>
              <a:buFont typeface="Montserrat"/>
              <a:buChar char="●"/>
            </a:pPr>
            <a:r>
              <a:rPr lang="en" sz="2300">
                <a:solidFill>
                  <a:schemeClr val="dk1"/>
                </a:solidFill>
                <a:latin typeface="Montserrat"/>
                <a:ea typeface="Montserrat"/>
                <a:cs typeface="Montserrat"/>
                <a:sym typeface="Montserrat"/>
              </a:rPr>
              <a:t>Low labor cost</a:t>
            </a:r>
            <a:endParaRPr sz="2300">
              <a:solidFill>
                <a:schemeClr val="dk1"/>
              </a:solidFill>
              <a:latin typeface="Montserrat"/>
              <a:ea typeface="Montserrat"/>
              <a:cs typeface="Montserrat"/>
              <a:sym typeface="Montserrat"/>
            </a:endParaRPr>
          </a:p>
          <a:p>
            <a:pPr marL="457200" lvl="0" indent="-374650" algn="l" rtl="0">
              <a:spcBef>
                <a:spcPts val="0"/>
              </a:spcBef>
              <a:spcAft>
                <a:spcPts val="0"/>
              </a:spcAft>
              <a:buClr>
                <a:schemeClr val="dk1"/>
              </a:buClr>
              <a:buSzPts val="2300"/>
              <a:buFont typeface="Montserrat"/>
              <a:buChar char="●"/>
            </a:pPr>
            <a:r>
              <a:rPr lang="en" sz="2300">
                <a:solidFill>
                  <a:schemeClr val="dk1"/>
                </a:solidFill>
                <a:latin typeface="Montserrat"/>
                <a:ea typeface="Montserrat"/>
                <a:cs typeface="Montserrat"/>
                <a:sym typeface="Montserrat"/>
              </a:rPr>
              <a:t>No or low income tax</a:t>
            </a:r>
            <a:endParaRPr sz="2300">
              <a:solidFill>
                <a:schemeClr val="dk1"/>
              </a:solidFill>
              <a:latin typeface="Montserrat"/>
              <a:ea typeface="Montserrat"/>
              <a:cs typeface="Montserrat"/>
              <a:sym typeface="Montserrat"/>
            </a:endParaRPr>
          </a:p>
          <a:p>
            <a:pPr marL="457200" lvl="0" indent="-374650" algn="l" rtl="0">
              <a:spcBef>
                <a:spcPts val="0"/>
              </a:spcBef>
              <a:spcAft>
                <a:spcPts val="0"/>
              </a:spcAft>
              <a:buClr>
                <a:schemeClr val="dk1"/>
              </a:buClr>
              <a:buSzPts val="2300"/>
              <a:buFont typeface="Montserrat"/>
              <a:buChar char="●"/>
            </a:pPr>
            <a:r>
              <a:rPr lang="en" sz="2300">
                <a:solidFill>
                  <a:schemeClr val="dk1"/>
                </a:solidFill>
                <a:latin typeface="Montserrat"/>
                <a:ea typeface="Montserrat"/>
                <a:cs typeface="Montserrat"/>
                <a:sym typeface="Montserrat"/>
              </a:rPr>
              <a:t>Agricultural state</a:t>
            </a:r>
            <a:endParaRPr sz="2300">
              <a:solidFill>
                <a:schemeClr val="dk1"/>
              </a:solidFill>
              <a:latin typeface="Montserrat"/>
              <a:ea typeface="Montserrat"/>
              <a:cs typeface="Montserrat"/>
              <a:sym typeface="Montserrat"/>
            </a:endParaRPr>
          </a:p>
          <a:p>
            <a:pPr marL="457200" lvl="0" indent="-374650" algn="l" rtl="0">
              <a:spcBef>
                <a:spcPts val="0"/>
              </a:spcBef>
              <a:spcAft>
                <a:spcPts val="0"/>
              </a:spcAft>
              <a:buClr>
                <a:schemeClr val="dk1"/>
              </a:buClr>
              <a:buSzPts val="2300"/>
              <a:buFont typeface="Montserrat"/>
              <a:buChar char="●"/>
            </a:pPr>
            <a:r>
              <a:rPr lang="en" sz="2300">
                <a:solidFill>
                  <a:schemeClr val="dk1"/>
                </a:solidFill>
                <a:latin typeface="Montserrat"/>
                <a:ea typeface="Montserrat"/>
                <a:cs typeface="Montserrat"/>
                <a:sym typeface="Montserrat"/>
              </a:rPr>
              <a:t>Gas prices lower</a:t>
            </a:r>
            <a:endParaRPr sz="2300">
              <a:solidFill>
                <a:schemeClr val="dk1"/>
              </a:solidFill>
              <a:latin typeface="Montserrat"/>
              <a:ea typeface="Montserrat"/>
              <a:cs typeface="Montserrat"/>
              <a:sym typeface="Montserrat"/>
            </a:endParaRPr>
          </a:p>
          <a:p>
            <a:pPr marL="457200" lvl="0" indent="-374650" algn="l" rtl="0">
              <a:spcBef>
                <a:spcPts val="0"/>
              </a:spcBef>
              <a:spcAft>
                <a:spcPts val="0"/>
              </a:spcAft>
              <a:buClr>
                <a:schemeClr val="dk1"/>
              </a:buClr>
              <a:buSzPts val="2300"/>
              <a:buFont typeface="Montserrat"/>
              <a:buChar char="●"/>
            </a:pPr>
            <a:r>
              <a:rPr lang="en" sz="2300">
                <a:solidFill>
                  <a:schemeClr val="dk1"/>
                </a:solidFill>
                <a:latin typeface="Montserrat"/>
                <a:ea typeface="Montserrat"/>
                <a:cs typeface="Montserrat"/>
                <a:sym typeface="Montserrat"/>
              </a:rPr>
              <a:t>Healthcare lower</a:t>
            </a:r>
            <a:endParaRPr sz="2300">
              <a:solidFill>
                <a:schemeClr val="dk1"/>
              </a:solidFill>
              <a:latin typeface="Montserrat"/>
              <a:ea typeface="Montserrat"/>
              <a:cs typeface="Montserrat"/>
              <a:sym typeface="Montserrat"/>
            </a:endParaRPr>
          </a:p>
          <a:p>
            <a:pPr marL="457200" lvl="0" indent="-374650" algn="l" rtl="0">
              <a:spcBef>
                <a:spcPts val="0"/>
              </a:spcBef>
              <a:spcAft>
                <a:spcPts val="0"/>
              </a:spcAft>
              <a:buClr>
                <a:schemeClr val="dk1"/>
              </a:buClr>
              <a:buSzPts val="2300"/>
              <a:buFont typeface="Montserrat"/>
              <a:buChar char="●"/>
            </a:pPr>
            <a:r>
              <a:rPr lang="en" sz="2300">
                <a:solidFill>
                  <a:schemeClr val="dk1"/>
                </a:solidFill>
                <a:latin typeface="Montserrat"/>
                <a:ea typeface="Montserrat"/>
                <a:cs typeface="Montserrat"/>
                <a:sym typeface="Montserrat"/>
              </a:rPr>
              <a:t>Prices of goods are lower</a:t>
            </a:r>
            <a:endParaRPr sz="2300">
              <a:solidFill>
                <a:schemeClr val="dk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698"/>
        <p:cNvGrpSpPr/>
        <p:nvPr/>
      </p:nvGrpSpPr>
      <p:grpSpPr>
        <a:xfrm>
          <a:off x="0" y="0"/>
          <a:ext cx="0" cy="0"/>
          <a:chOff x="0" y="0"/>
          <a:chExt cx="0" cy="0"/>
        </a:xfrm>
      </p:grpSpPr>
      <p:pic>
        <p:nvPicPr>
          <p:cNvPr id="9699" name="Google Shape;9699;p228"/>
          <p:cNvPicPr preferRelativeResize="0"/>
          <p:nvPr/>
        </p:nvPicPr>
        <p:blipFill rotWithShape="1">
          <a:blip r:embed="rId3">
            <a:alphaModFix/>
          </a:blip>
          <a:srcRect t="24181" b="12893"/>
          <a:stretch/>
        </p:blipFill>
        <p:spPr>
          <a:xfrm>
            <a:off x="660650" y="2589900"/>
            <a:ext cx="7822725" cy="2589875"/>
          </a:xfrm>
          <a:prstGeom prst="rect">
            <a:avLst/>
          </a:prstGeom>
          <a:noFill/>
          <a:ln>
            <a:noFill/>
          </a:ln>
        </p:spPr>
      </p:pic>
      <p:pic>
        <p:nvPicPr>
          <p:cNvPr id="9700" name="Google Shape;9700;p228"/>
          <p:cNvPicPr preferRelativeResize="0"/>
          <p:nvPr/>
        </p:nvPicPr>
        <p:blipFill rotWithShape="1">
          <a:blip r:embed="rId4">
            <a:alphaModFix/>
          </a:blip>
          <a:srcRect l="11583" t="12271" r="11652" b="21787"/>
          <a:stretch/>
        </p:blipFill>
        <p:spPr>
          <a:xfrm>
            <a:off x="660637" y="2831221"/>
            <a:ext cx="1189325" cy="839891"/>
          </a:xfrm>
          <a:prstGeom prst="rect">
            <a:avLst/>
          </a:prstGeom>
          <a:noFill/>
          <a:ln>
            <a:noFill/>
          </a:ln>
        </p:spPr>
      </p:pic>
      <p:pic>
        <p:nvPicPr>
          <p:cNvPr id="9701" name="Google Shape;9701;p228"/>
          <p:cNvPicPr preferRelativeResize="0"/>
          <p:nvPr/>
        </p:nvPicPr>
        <p:blipFill rotWithShape="1">
          <a:blip r:embed="rId5">
            <a:alphaModFix/>
          </a:blip>
          <a:srcRect l="5534" t="7462" r="11111" b="15525"/>
          <a:stretch/>
        </p:blipFill>
        <p:spPr>
          <a:xfrm>
            <a:off x="3866940" y="4234962"/>
            <a:ext cx="1148798" cy="799150"/>
          </a:xfrm>
          <a:prstGeom prst="rect">
            <a:avLst/>
          </a:prstGeom>
          <a:noFill/>
          <a:ln>
            <a:noFill/>
          </a:ln>
        </p:spPr>
      </p:pic>
      <p:pic>
        <p:nvPicPr>
          <p:cNvPr id="9702" name="Google Shape;9702;p228"/>
          <p:cNvPicPr preferRelativeResize="0"/>
          <p:nvPr/>
        </p:nvPicPr>
        <p:blipFill rotWithShape="1">
          <a:blip r:embed="rId6">
            <a:alphaModFix/>
          </a:blip>
          <a:srcRect l="4991" t="5933" r="8353" b="14959"/>
          <a:stretch/>
        </p:blipFill>
        <p:spPr>
          <a:xfrm>
            <a:off x="5525488" y="4246671"/>
            <a:ext cx="1189325" cy="799142"/>
          </a:xfrm>
          <a:prstGeom prst="rect">
            <a:avLst/>
          </a:prstGeom>
          <a:noFill/>
          <a:ln>
            <a:noFill/>
          </a:ln>
        </p:spPr>
      </p:pic>
      <p:pic>
        <p:nvPicPr>
          <p:cNvPr id="9703" name="Google Shape;9703;p228"/>
          <p:cNvPicPr preferRelativeResize="0"/>
          <p:nvPr/>
        </p:nvPicPr>
        <p:blipFill rotWithShape="1">
          <a:blip r:embed="rId7">
            <a:alphaModFix/>
          </a:blip>
          <a:srcRect l="4573" t="5088" r="5924" b="18628"/>
          <a:stretch/>
        </p:blipFill>
        <p:spPr>
          <a:xfrm>
            <a:off x="7301513" y="2589883"/>
            <a:ext cx="1148800" cy="822230"/>
          </a:xfrm>
          <a:prstGeom prst="rect">
            <a:avLst/>
          </a:prstGeom>
          <a:noFill/>
          <a:ln>
            <a:noFill/>
          </a:ln>
        </p:spPr>
      </p:pic>
      <p:pic>
        <p:nvPicPr>
          <p:cNvPr id="9704" name="Google Shape;9704;p228"/>
          <p:cNvPicPr preferRelativeResize="0"/>
          <p:nvPr/>
        </p:nvPicPr>
        <p:blipFill rotWithShape="1">
          <a:blip r:embed="rId8">
            <a:alphaModFix/>
          </a:blip>
          <a:srcRect l="5469" t="6159" r="8390" b="11495"/>
          <a:stretch/>
        </p:blipFill>
        <p:spPr>
          <a:xfrm>
            <a:off x="7111062" y="3802412"/>
            <a:ext cx="1241000" cy="911300"/>
          </a:xfrm>
          <a:prstGeom prst="rect">
            <a:avLst/>
          </a:prstGeom>
          <a:noFill/>
          <a:ln>
            <a:noFill/>
          </a:ln>
        </p:spPr>
      </p:pic>
      <p:cxnSp>
        <p:nvCxnSpPr>
          <p:cNvPr id="9705" name="Google Shape;9705;p228"/>
          <p:cNvCxnSpPr>
            <a:stCxn id="9700" idx="3"/>
          </p:cNvCxnSpPr>
          <p:nvPr/>
        </p:nvCxnSpPr>
        <p:spPr>
          <a:xfrm>
            <a:off x="1849962" y="3251167"/>
            <a:ext cx="339300" cy="288600"/>
          </a:xfrm>
          <a:prstGeom prst="straightConnector1">
            <a:avLst/>
          </a:prstGeom>
          <a:noFill/>
          <a:ln w="9525" cap="flat" cmpd="sng">
            <a:solidFill>
              <a:srgbClr val="A31515"/>
            </a:solidFill>
            <a:prstDash val="solid"/>
            <a:round/>
            <a:headEnd type="none" w="med" len="med"/>
            <a:tailEnd type="triangle" w="med" len="med"/>
          </a:ln>
        </p:spPr>
      </p:cxnSp>
      <p:cxnSp>
        <p:nvCxnSpPr>
          <p:cNvPr id="9706" name="Google Shape;9706;p228"/>
          <p:cNvCxnSpPr/>
          <p:nvPr/>
        </p:nvCxnSpPr>
        <p:spPr>
          <a:xfrm rot="10800000">
            <a:off x="4434888" y="3535988"/>
            <a:ext cx="12900" cy="625500"/>
          </a:xfrm>
          <a:prstGeom prst="straightConnector1">
            <a:avLst/>
          </a:prstGeom>
          <a:noFill/>
          <a:ln w="9525" cap="flat" cmpd="sng">
            <a:solidFill>
              <a:srgbClr val="A31515"/>
            </a:solidFill>
            <a:prstDash val="solid"/>
            <a:round/>
            <a:headEnd type="none" w="med" len="med"/>
            <a:tailEnd type="triangle" w="med" len="med"/>
          </a:ln>
        </p:spPr>
      </p:cxnSp>
      <p:cxnSp>
        <p:nvCxnSpPr>
          <p:cNvPr id="9707" name="Google Shape;9707;p228"/>
          <p:cNvCxnSpPr/>
          <p:nvPr/>
        </p:nvCxnSpPr>
        <p:spPr>
          <a:xfrm rot="10800000">
            <a:off x="5232063" y="3875863"/>
            <a:ext cx="355200" cy="370800"/>
          </a:xfrm>
          <a:prstGeom prst="straightConnector1">
            <a:avLst/>
          </a:prstGeom>
          <a:noFill/>
          <a:ln w="9525" cap="flat" cmpd="sng">
            <a:solidFill>
              <a:srgbClr val="A31515"/>
            </a:solidFill>
            <a:prstDash val="solid"/>
            <a:round/>
            <a:headEnd type="none" w="med" len="med"/>
            <a:tailEnd type="triangle" w="med" len="med"/>
          </a:ln>
        </p:spPr>
      </p:cxnSp>
      <p:cxnSp>
        <p:nvCxnSpPr>
          <p:cNvPr id="9708" name="Google Shape;9708;p228"/>
          <p:cNvCxnSpPr/>
          <p:nvPr/>
        </p:nvCxnSpPr>
        <p:spPr>
          <a:xfrm flipH="1">
            <a:off x="6599013" y="2885148"/>
            <a:ext cx="633000" cy="6000"/>
          </a:xfrm>
          <a:prstGeom prst="straightConnector1">
            <a:avLst/>
          </a:prstGeom>
          <a:noFill/>
          <a:ln w="9525" cap="flat" cmpd="sng">
            <a:solidFill>
              <a:srgbClr val="A31515"/>
            </a:solidFill>
            <a:prstDash val="solid"/>
            <a:round/>
            <a:headEnd type="none" w="med" len="med"/>
            <a:tailEnd type="triangle" w="med" len="med"/>
          </a:ln>
        </p:spPr>
      </p:cxnSp>
      <p:cxnSp>
        <p:nvCxnSpPr>
          <p:cNvPr id="9709" name="Google Shape;9709;p228"/>
          <p:cNvCxnSpPr/>
          <p:nvPr/>
        </p:nvCxnSpPr>
        <p:spPr>
          <a:xfrm rot="10800000">
            <a:off x="6877087" y="3771463"/>
            <a:ext cx="172200" cy="309000"/>
          </a:xfrm>
          <a:prstGeom prst="straightConnector1">
            <a:avLst/>
          </a:prstGeom>
          <a:noFill/>
          <a:ln w="9525" cap="flat" cmpd="sng">
            <a:solidFill>
              <a:srgbClr val="A31515"/>
            </a:solidFill>
            <a:prstDash val="solid"/>
            <a:round/>
            <a:headEnd type="none" w="med" len="med"/>
            <a:tailEnd type="triangle" w="med" len="med"/>
          </a:ln>
        </p:spPr>
      </p:cxnSp>
      <p:pic>
        <p:nvPicPr>
          <p:cNvPr id="9710" name="Google Shape;9710;p228"/>
          <p:cNvPicPr preferRelativeResize="0"/>
          <p:nvPr/>
        </p:nvPicPr>
        <p:blipFill>
          <a:blip r:embed="rId9">
            <a:alphaModFix/>
          </a:blip>
          <a:stretch>
            <a:fillRect/>
          </a:stretch>
        </p:blipFill>
        <p:spPr>
          <a:xfrm>
            <a:off x="1449575" y="0"/>
            <a:ext cx="6244876" cy="2589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14"/>
        <p:cNvGrpSpPr/>
        <p:nvPr/>
      </p:nvGrpSpPr>
      <p:grpSpPr>
        <a:xfrm>
          <a:off x="0" y="0"/>
          <a:ext cx="0" cy="0"/>
          <a:chOff x="0" y="0"/>
          <a:chExt cx="0" cy="0"/>
        </a:xfrm>
      </p:grpSpPr>
      <p:pic>
        <p:nvPicPr>
          <p:cNvPr id="9715" name="Google Shape;9715;p229"/>
          <p:cNvPicPr preferRelativeResize="0"/>
          <p:nvPr/>
        </p:nvPicPr>
        <p:blipFill>
          <a:blip r:embed="rId3">
            <a:alphaModFix/>
          </a:blip>
          <a:stretch>
            <a:fillRect/>
          </a:stretch>
        </p:blipFill>
        <p:spPr>
          <a:xfrm>
            <a:off x="466763" y="0"/>
            <a:ext cx="6286500" cy="5143500"/>
          </a:xfrm>
          <a:prstGeom prst="rect">
            <a:avLst/>
          </a:prstGeom>
          <a:noFill/>
          <a:ln>
            <a:noFill/>
          </a:ln>
        </p:spPr>
      </p:pic>
      <p:sp>
        <p:nvSpPr>
          <p:cNvPr id="9716" name="Google Shape;9716;p229"/>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MS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$61,360.99</a:t>
            </a:r>
            <a:endParaRPr/>
          </a:p>
        </p:txBody>
      </p:sp>
      <p:pic>
        <p:nvPicPr>
          <p:cNvPr id="9717" name="Google Shape;9717;p229"/>
          <p:cNvPicPr preferRelativeResize="0"/>
          <p:nvPr/>
        </p:nvPicPr>
        <p:blipFill>
          <a:blip r:embed="rId4">
            <a:alphaModFix/>
          </a:blip>
          <a:stretch>
            <a:fillRect/>
          </a:stretch>
        </p:blipFill>
        <p:spPr>
          <a:xfrm>
            <a:off x="3233438" y="4126487"/>
            <a:ext cx="740275" cy="930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21"/>
        <p:cNvGrpSpPr/>
        <p:nvPr/>
      </p:nvGrpSpPr>
      <p:grpSpPr>
        <a:xfrm>
          <a:off x="0" y="0"/>
          <a:ext cx="0" cy="0"/>
          <a:chOff x="0" y="0"/>
          <a:chExt cx="0" cy="0"/>
        </a:xfrm>
      </p:grpSpPr>
      <p:pic>
        <p:nvPicPr>
          <p:cNvPr id="9722" name="Google Shape;9722;p230"/>
          <p:cNvPicPr preferRelativeResize="0"/>
          <p:nvPr/>
        </p:nvPicPr>
        <p:blipFill>
          <a:blip r:embed="rId3">
            <a:alphaModFix/>
          </a:blip>
          <a:stretch>
            <a:fillRect/>
          </a:stretch>
        </p:blipFill>
        <p:spPr>
          <a:xfrm>
            <a:off x="466775" y="0"/>
            <a:ext cx="6286500" cy="5143500"/>
          </a:xfrm>
          <a:prstGeom prst="rect">
            <a:avLst/>
          </a:prstGeom>
          <a:noFill/>
          <a:ln>
            <a:noFill/>
          </a:ln>
        </p:spPr>
      </p:pic>
      <p:sp>
        <p:nvSpPr>
          <p:cNvPr id="9723" name="Google Shape;9723;p230"/>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AR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$61,491.89</a:t>
            </a:r>
            <a:endParaRPr/>
          </a:p>
        </p:txBody>
      </p:sp>
      <p:pic>
        <p:nvPicPr>
          <p:cNvPr id="9724" name="Google Shape;9724;p230"/>
          <p:cNvPicPr preferRelativeResize="0"/>
          <p:nvPr/>
        </p:nvPicPr>
        <p:blipFill>
          <a:blip r:embed="rId4">
            <a:alphaModFix/>
          </a:blip>
          <a:stretch>
            <a:fillRect/>
          </a:stretch>
        </p:blipFill>
        <p:spPr>
          <a:xfrm>
            <a:off x="3233438" y="4126487"/>
            <a:ext cx="740275" cy="930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28"/>
        <p:cNvGrpSpPr/>
        <p:nvPr/>
      </p:nvGrpSpPr>
      <p:grpSpPr>
        <a:xfrm>
          <a:off x="0" y="0"/>
          <a:ext cx="0" cy="0"/>
          <a:chOff x="0" y="0"/>
          <a:chExt cx="0" cy="0"/>
        </a:xfrm>
      </p:grpSpPr>
      <p:pic>
        <p:nvPicPr>
          <p:cNvPr id="9729" name="Google Shape;9729;p231"/>
          <p:cNvPicPr preferRelativeResize="0"/>
          <p:nvPr/>
        </p:nvPicPr>
        <p:blipFill>
          <a:blip r:embed="rId3">
            <a:alphaModFix/>
          </a:blip>
          <a:stretch>
            <a:fillRect/>
          </a:stretch>
        </p:blipFill>
        <p:spPr>
          <a:xfrm>
            <a:off x="466750" y="0"/>
            <a:ext cx="6286500" cy="5143500"/>
          </a:xfrm>
          <a:prstGeom prst="rect">
            <a:avLst/>
          </a:prstGeom>
          <a:noFill/>
          <a:ln>
            <a:noFill/>
          </a:ln>
        </p:spPr>
      </p:pic>
      <p:sp>
        <p:nvSpPr>
          <p:cNvPr id="9730" name="Google Shape;9730;p231"/>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SC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$62,104.87</a:t>
            </a:r>
            <a:endParaRPr/>
          </a:p>
        </p:txBody>
      </p:sp>
      <p:pic>
        <p:nvPicPr>
          <p:cNvPr id="9731" name="Google Shape;9731;p231"/>
          <p:cNvPicPr preferRelativeResize="0"/>
          <p:nvPr/>
        </p:nvPicPr>
        <p:blipFill>
          <a:blip r:embed="rId4">
            <a:alphaModFix/>
          </a:blip>
          <a:stretch>
            <a:fillRect/>
          </a:stretch>
        </p:blipFill>
        <p:spPr>
          <a:xfrm>
            <a:off x="3233438" y="4126487"/>
            <a:ext cx="740275" cy="930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35"/>
        <p:cNvGrpSpPr/>
        <p:nvPr/>
      </p:nvGrpSpPr>
      <p:grpSpPr>
        <a:xfrm>
          <a:off x="0" y="0"/>
          <a:ext cx="0" cy="0"/>
          <a:chOff x="0" y="0"/>
          <a:chExt cx="0" cy="0"/>
        </a:xfrm>
      </p:grpSpPr>
      <p:pic>
        <p:nvPicPr>
          <p:cNvPr id="9736" name="Google Shape;9736;p232"/>
          <p:cNvPicPr preferRelativeResize="0"/>
          <p:nvPr/>
        </p:nvPicPr>
        <p:blipFill>
          <a:blip r:embed="rId3">
            <a:alphaModFix/>
          </a:blip>
          <a:stretch>
            <a:fillRect/>
          </a:stretch>
        </p:blipFill>
        <p:spPr>
          <a:xfrm>
            <a:off x="466750" y="0"/>
            <a:ext cx="6286500" cy="5143500"/>
          </a:xfrm>
          <a:prstGeom prst="rect">
            <a:avLst/>
          </a:prstGeom>
          <a:noFill/>
          <a:ln>
            <a:noFill/>
          </a:ln>
        </p:spPr>
      </p:pic>
      <p:sp>
        <p:nvSpPr>
          <p:cNvPr id="9737" name="Google Shape;9737;p232"/>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TN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$62,871.11</a:t>
            </a:r>
            <a:endParaRPr/>
          </a:p>
        </p:txBody>
      </p:sp>
      <p:pic>
        <p:nvPicPr>
          <p:cNvPr id="9738" name="Google Shape;9738;p232"/>
          <p:cNvPicPr preferRelativeResize="0"/>
          <p:nvPr/>
        </p:nvPicPr>
        <p:blipFill>
          <a:blip r:embed="rId4">
            <a:alphaModFix/>
          </a:blip>
          <a:stretch>
            <a:fillRect/>
          </a:stretch>
        </p:blipFill>
        <p:spPr>
          <a:xfrm>
            <a:off x="3233438" y="4126487"/>
            <a:ext cx="740275" cy="930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42"/>
        <p:cNvGrpSpPr/>
        <p:nvPr/>
      </p:nvGrpSpPr>
      <p:grpSpPr>
        <a:xfrm>
          <a:off x="0" y="0"/>
          <a:ext cx="0" cy="0"/>
          <a:chOff x="0" y="0"/>
          <a:chExt cx="0" cy="0"/>
        </a:xfrm>
      </p:grpSpPr>
      <p:pic>
        <p:nvPicPr>
          <p:cNvPr id="9743" name="Google Shape;9743;p233"/>
          <p:cNvPicPr preferRelativeResize="0"/>
          <p:nvPr/>
        </p:nvPicPr>
        <p:blipFill>
          <a:blip r:embed="rId3">
            <a:alphaModFix/>
          </a:blip>
          <a:stretch>
            <a:fillRect/>
          </a:stretch>
        </p:blipFill>
        <p:spPr>
          <a:xfrm>
            <a:off x="460325" y="0"/>
            <a:ext cx="6286500" cy="5143500"/>
          </a:xfrm>
          <a:prstGeom prst="rect">
            <a:avLst/>
          </a:prstGeom>
          <a:noFill/>
          <a:ln>
            <a:noFill/>
          </a:ln>
        </p:spPr>
      </p:pic>
      <p:sp>
        <p:nvSpPr>
          <p:cNvPr id="9744" name="Google Shape;9744;p233"/>
          <p:cNvSpPr txBox="1"/>
          <p:nvPr/>
        </p:nvSpPr>
        <p:spPr>
          <a:xfrm>
            <a:off x="6753250" y="2282725"/>
            <a:ext cx="2405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TX Avg. Total Cost:</a:t>
            </a:r>
            <a:endParaRPr sz="12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dk1"/>
                </a:solidFill>
                <a:latin typeface="Montserrat"/>
                <a:ea typeface="Montserrat"/>
                <a:cs typeface="Montserrat"/>
                <a:sym typeface="Montserrat"/>
              </a:rPr>
              <a:t>$64,795.40</a:t>
            </a:r>
            <a:endParaRPr/>
          </a:p>
        </p:txBody>
      </p:sp>
      <p:pic>
        <p:nvPicPr>
          <p:cNvPr id="9745" name="Google Shape;9745;p233"/>
          <p:cNvPicPr preferRelativeResize="0"/>
          <p:nvPr/>
        </p:nvPicPr>
        <p:blipFill>
          <a:blip r:embed="rId4">
            <a:alphaModFix/>
          </a:blip>
          <a:stretch>
            <a:fillRect/>
          </a:stretch>
        </p:blipFill>
        <p:spPr>
          <a:xfrm>
            <a:off x="3233438" y="4126487"/>
            <a:ext cx="740275" cy="930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49"/>
        <p:cNvGrpSpPr/>
        <p:nvPr/>
      </p:nvGrpSpPr>
      <p:grpSpPr>
        <a:xfrm>
          <a:off x="0" y="0"/>
          <a:ext cx="0" cy="0"/>
          <a:chOff x="0" y="0"/>
          <a:chExt cx="0" cy="0"/>
        </a:xfrm>
      </p:grpSpPr>
      <p:sp>
        <p:nvSpPr>
          <p:cNvPr id="9750" name="Google Shape;9750;p234"/>
          <p:cNvSpPr txBox="1"/>
          <p:nvPr/>
        </p:nvSpPr>
        <p:spPr>
          <a:xfrm>
            <a:off x="2517700" y="1740600"/>
            <a:ext cx="4077600" cy="14160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600">
                <a:solidFill>
                  <a:schemeClr val="dk1"/>
                </a:solidFill>
                <a:latin typeface="Montserrat"/>
                <a:ea typeface="Montserrat"/>
                <a:cs typeface="Montserrat"/>
                <a:sym typeface="Montserrat"/>
              </a:rPr>
              <a:t>Which counties in these states offer an appealing living cost for individuals and families, while remaining within the budget of the U.S. average median family income?</a:t>
            </a:r>
            <a:endParaRPr sz="16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10"/>
        <p:cNvGrpSpPr/>
        <p:nvPr/>
      </p:nvGrpSpPr>
      <p:grpSpPr>
        <a:xfrm>
          <a:off x="0" y="0"/>
          <a:ext cx="0" cy="0"/>
          <a:chOff x="0" y="0"/>
          <a:chExt cx="0" cy="0"/>
        </a:xfrm>
      </p:grpSpPr>
      <p:sp>
        <p:nvSpPr>
          <p:cNvPr id="9011" name="Google Shape;9011;p191"/>
          <p:cNvSpPr txBox="1">
            <a:spLocks noGrp="1"/>
          </p:cNvSpPr>
          <p:nvPr>
            <p:ph type="subTitle" idx="1"/>
          </p:nvPr>
        </p:nvSpPr>
        <p:spPr>
          <a:xfrm>
            <a:off x="4079900" y="1504075"/>
            <a:ext cx="3975300" cy="22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Inflation is the gradual increase in prices for goods and services over time and has played a significant role in the rise of cost of living</a:t>
            </a:r>
            <a:endParaRPr/>
          </a:p>
          <a:p>
            <a:pPr marL="457200" lvl="0" indent="0" algn="l" rtl="0">
              <a:spcBef>
                <a:spcPts val="0"/>
              </a:spcBef>
              <a:spcAft>
                <a:spcPts val="0"/>
              </a:spcAft>
              <a:buNone/>
            </a:pPr>
            <a:endParaRPr/>
          </a:p>
          <a:p>
            <a:pPr marL="0" lvl="0" indent="0" algn="l" rtl="0">
              <a:spcBef>
                <a:spcPts val="0"/>
              </a:spcBef>
              <a:spcAft>
                <a:spcPts val="0"/>
              </a:spcAft>
              <a:buNone/>
            </a:pPr>
            <a:r>
              <a:rPr lang="en"/>
              <a:t>Inflation reduces the purchasing power of our currency, which means that the same amount of money buys us less than it used to.</a:t>
            </a:r>
            <a:endParaRPr/>
          </a:p>
          <a:p>
            <a:pPr marL="457200" lvl="0" indent="0" algn="l" rtl="0">
              <a:spcBef>
                <a:spcPts val="0"/>
              </a:spcBef>
              <a:spcAft>
                <a:spcPts val="0"/>
              </a:spcAft>
              <a:buNone/>
            </a:pPr>
            <a:endParaRPr/>
          </a:p>
          <a:p>
            <a:pPr marL="0" lvl="0" indent="0" algn="l" rtl="0">
              <a:spcBef>
                <a:spcPts val="0"/>
              </a:spcBef>
              <a:spcAft>
                <a:spcPts val="0"/>
              </a:spcAft>
              <a:buNone/>
            </a:pPr>
            <a:r>
              <a:rPr lang="en"/>
              <a:t>Inflation rates can vary from year to year, but the general trend is upward.</a:t>
            </a:r>
            <a:endParaRPr/>
          </a:p>
        </p:txBody>
      </p:sp>
      <p:sp>
        <p:nvSpPr>
          <p:cNvPr id="9012" name="Google Shape;9012;p191"/>
          <p:cNvSpPr txBox="1">
            <a:spLocks noGrp="1"/>
          </p:cNvSpPr>
          <p:nvPr>
            <p:ph type="title"/>
          </p:nvPr>
        </p:nvSpPr>
        <p:spPr>
          <a:xfrm>
            <a:off x="3888775" y="913969"/>
            <a:ext cx="4259100" cy="5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Rise in Cost of Living</a:t>
            </a:r>
            <a:endParaRPr/>
          </a:p>
        </p:txBody>
      </p:sp>
      <p:sp>
        <p:nvSpPr>
          <p:cNvPr id="9013" name="Google Shape;9013;p191"/>
          <p:cNvSpPr/>
          <p:nvPr/>
        </p:nvSpPr>
        <p:spPr>
          <a:xfrm>
            <a:off x="3411775" y="1561200"/>
            <a:ext cx="477000" cy="4770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lt1"/>
                </a:solidFill>
                <a:latin typeface="Raleway"/>
                <a:ea typeface="Raleway"/>
                <a:cs typeface="Raleway"/>
                <a:sym typeface="Raleway"/>
              </a:rPr>
              <a:t>1</a:t>
            </a:r>
            <a:endParaRPr sz="2100" b="1">
              <a:solidFill>
                <a:schemeClr val="lt1"/>
              </a:solidFill>
              <a:latin typeface="Raleway"/>
              <a:ea typeface="Raleway"/>
              <a:cs typeface="Raleway"/>
              <a:sym typeface="Raleway"/>
            </a:endParaRPr>
          </a:p>
        </p:txBody>
      </p:sp>
      <p:sp>
        <p:nvSpPr>
          <p:cNvPr id="9014" name="Google Shape;9014;p191"/>
          <p:cNvSpPr/>
          <p:nvPr/>
        </p:nvSpPr>
        <p:spPr>
          <a:xfrm>
            <a:off x="3411775" y="2335875"/>
            <a:ext cx="477000" cy="4770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lt1"/>
                </a:solidFill>
                <a:latin typeface="Raleway"/>
                <a:ea typeface="Raleway"/>
                <a:cs typeface="Raleway"/>
                <a:sym typeface="Raleway"/>
              </a:rPr>
              <a:t>2</a:t>
            </a:r>
            <a:endParaRPr sz="2100" b="1">
              <a:solidFill>
                <a:schemeClr val="lt1"/>
              </a:solidFill>
              <a:latin typeface="Raleway"/>
              <a:ea typeface="Raleway"/>
              <a:cs typeface="Raleway"/>
              <a:sym typeface="Raleway"/>
            </a:endParaRPr>
          </a:p>
        </p:txBody>
      </p:sp>
      <p:grpSp>
        <p:nvGrpSpPr>
          <p:cNvPr id="9015" name="Google Shape;9015;p191"/>
          <p:cNvGrpSpPr/>
          <p:nvPr/>
        </p:nvGrpSpPr>
        <p:grpSpPr>
          <a:xfrm>
            <a:off x="1381012" y="795831"/>
            <a:ext cx="1749831" cy="3551853"/>
            <a:chOff x="1430312" y="748031"/>
            <a:chExt cx="1749831" cy="3551853"/>
          </a:xfrm>
        </p:grpSpPr>
        <p:grpSp>
          <p:nvGrpSpPr>
            <p:cNvPr id="9016" name="Google Shape;9016;p191"/>
            <p:cNvGrpSpPr/>
            <p:nvPr/>
          </p:nvGrpSpPr>
          <p:grpSpPr>
            <a:xfrm>
              <a:off x="1430312" y="748031"/>
              <a:ext cx="1749831" cy="3551853"/>
              <a:chOff x="5186401" y="494525"/>
              <a:chExt cx="1834973" cy="3724678"/>
            </a:xfrm>
          </p:grpSpPr>
          <p:sp>
            <p:nvSpPr>
              <p:cNvPr id="9017" name="Google Shape;9017;p19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9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9" name="Google Shape;9019;p191"/>
            <p:cNvSpPr/>
            <p:nvPr/>
          </p:nvSpPr>
          <p:spPr>
            <a:xfrm>
              <a:off x="2101700" y="880569"/>
              <a:ext cx="436875" cy="66271"/>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0" name="Google Shape;9020;p191"/>
          <p:cNvSpPr/>
          <p:nvPr/>
        </p:nvSpPr>
        <p:spPr>
          <a:xfrm>
            <a:off x="3411775" y="3058350"/>
            <a:ext cx="477000" cy="4770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lt1"/>
                </a:solidFill>
                <a:latin typeface="Raleway"/>
                <a:ea typeface="Raleway"/>
                <a:cs typeface="Raleway"/>
                <a:sym typeface="Raleway"/>
              </a:rPr>
              <a:t>3</a:t>
            </a:r>
            <a:endParaRPr sz="2100" b="1">
              <a:solidFill>
                <a:schemeClr val="lt1"/>
              </a:solidFill>
              <a:latin typeface="Raleway"/>
              <a:ea typeface="Raleway"/>
              <a:cs typeface="Raleway"/>
              <a:sym typeface="Raleway"/>
            </a:endParaRPr>
          </a:p>
        </p:txBody>
      </p:sp>
      <p:pic>
        <p:nvPicPr>
          <p:cNvPr id="9021" name="Google Shape;9021;p191"/>
          <p:cNvPicPr preferRelativeResize="0"/>
          <p:nvPr/>
        </p:nvPicPr>
        <p:blipFill rotWithShape="1">
          <a:blip r:embed="rId3">
            <a:alphaModFix/>
          </a:blip>
          <a:srcRect l="63797" r="6033"/>
          <a:stretch/>
        </p:blipFill>
        <p:spPr>
          <a:xfrm>
            <a:off x="1478075" y="1098475"/>
            <a:ext cx="1539727" cy="2870876"/>
          </a:xfrm>
          <a:prstGeom prst="rect">
            <a:avLst/>
          </a:prstGeom>
          <a:noFill/>
          <a:ln w="9525" cap="flat" cmpd="sng">
            <a:solidFill>
              <a:schemeClr val="dk1"/>
            </a:solidFill>
            <a:prstDash val="solid"/>
            <a:round/>
            <a:headEnd type="none" w="sm" len="sm"/>
            <a:tailEnd type="none" w="sm" len="sm"/>
          </a:ln>
        </p:spPr>
      </p:pic>
      <p:cxnSp>
        <p:nvCxnSpPr>
          <p:cNvPr id="9022" name="Google Shape;9022;p191"/>
          <p:cNvCxnSpPr>
            <a:endCxn id="9013" idx="1"/>
          </p:cNvCxnSpPr>
          <p:nvPr/>
        </p:nvCxnSpPr>
        <p:spPr>
          <a:xfrm>
            <a:off x="2195275" y="1614600"/>
            <a:ext cx="1216500" cy="18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9023" name="Google Shape;9023;p191"/>
          <p:cNvCxnSpPr>
            <a:endCxn id="9014" idx="1"/>
          </p:cNvCxnSpPr>
          <p:nvPr/>
        </p:nvCxnSpPr>
        <p:spPr>
          <a:xfrm>
            <a:off x="2377375" y="2283675"/>
            <a:ext cx="1034400" cy="2907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9024" name="Google Shape;9024;p191"/>
          <p:cNvCxnSpPr/>
          <p:nvPr/>
        </p:nvCxnSpPr>
        <p:spPr>
          <a:xfrm rot="10800000" flipH="1">
            <a:off x="2320675" y="3293300"/>
            <a:ext cx="1091100" cy="214800"/>
          </a:xfrm>
          <a:prstGeom prst="bentConnector3">
            <a:avLst>
              <a:gd name="adj1" fmla="val 50000"/>
            </a:avLst>
          </a:prstGeom>
          <a:noFill/>
          <a:ln w="9525" cap="flat" cmpd="sng">
            <a:solidFill>
              <a:schemeClr val="dk1"/>
            </a:solidFill>
            <a:prstDash val="solid"/>
            <a:round/>
            <a:headEnd type="oval" w="med" len="med"/>
            <a:tailEnd type="oval"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54"/>
        <p:cNvGrpSpPr/>
        <p:nvPr/>
      </p:nvGrpSpPr>
      <p:grpSpPr>
        <a:xfrm>
          <a:off x="0" y="0"/>
          <a:ext cx="0" cy="0"/>
          <a:chOff x="0" y="0"/>
          <a:chExt cx="0" cy="0"/>
        </a:xfrm>
      </p:grpSpPr>
      <p:pic>
        <p:nvPicPr>
          <p:cNvPr id="9755" name="Google Shape;9755;p235"/>
          <p:cNvPicPr preferRelativeResize="0"/>
          <p:nvPr/>
        </p:nvPicPr>
        <p:blipFill>
          <a:blip r:embed="rId3">
            <a:alphaModFix/>
          </a:blip>
          <a:stretch>
            <a:fillRect/>
          </a:stretch>
        </p:blipFill>
        <p:spPr>
          <a:xfrm>
            <a:off x="99175" y="316638"/>
            <a:ext cx="6361101" cy="4510225"/>
          </a:xfrm>
          <a:prstGeom prst="rect">
            <a:avLst/>
          </a:prstGeom>
          <a:noFill/>
          <a:ln>
            <a:noFill/>
          </a:ln>
        </p:spPr>
      </p:pic>
      <p:sp>
        <p:nvSpPr>
          <p:cNvPr id="9756" name="Google Shape;9756;p235"/>
          <p:cNvSpPr txBox="1"/>
          <p:nvPr/>
        </p:nvSpPr>
        <p:spPr>
          <a:xfrm>
            <a:off x="6360000" y="445200"/>
            <a:ext cx="2784000" cy="4253100"/>
          </a:xfrm>
          <a:prstGeom prst="rect">
            <a:avLst/>
          </a:prstGeom>
          <a:noFill/>
          <a:ln>
            <a:noFill/>
          </a:ln>
        </p:spPr>
        <p:txBody>
          <a:bodyPr spcFirstLastPara="1" wrap="square" lIns="91425" tIns="91425" rIns="91425" bIns="91425" anchor="t" anchorCtr="0">
            <a:noAutofit/>
          </a:bodyPr>
          <a:lstStyle/>
          <a:p>
            <a:pPr marL="457200" lvl="0" indent="-301625" algn="l" rtl="0">
              <a:spcBef>
                <a:spcPts val="0"/>
              </a:spcBef>
              <a:spcAft>
                <a:spcPts val="0"/>
              </a:spcAft>
              <a:buClr>
                <a:srgbClr val="162127"/>
              </a:buClr>
              <a:buSzPts val="1150"/>
              <a:buFont typeface="Montserrat"/>
              <a:buChar char="●"/>
            </a:pPr>
            <a:r>
              <a:rPr lang="en" sz="1150">
                <a:solidFill>
                  <a:srgbClr val="162127"/>
                </a:solidFill>
                <a:latin typeface="Montserrat"/>
                <a:ea typeface="Montserrat"/>
                <a:cs typeface="Montserrat"/>
                <a:sym typeface="Montserrat"/>
              </a:rPr>
              <a:t>Metropolitan areas have higher population densities than nonmetropolitan and rural areas.</a:t>
            </a:r>
            <a:endParaRPr sz="1150">
              <a:solidFill>
                <a:srgbClr val="162127"/>
              </a:solidFill>
              <a:latin typeface="Montserrat"/>
              <a:ea typeface="Montserrat"/>
              <a:cs typeface="Montserrat"/>
              <a:sym typeface="Montserrat"/>
            </a:endParaRPr>
          </a:p>
          <a:p>
            <a:pPr marL="457200" lvl="0" indent="0" algn="l" rtl="0">
              <a:spcBef>
                <a:spcPts val="0"/>
              </a:spcBef>
              <a:spcAft>
                <a:spcPts val="0"/>
              </a:spcAft>
              <a:buNone/>
            </a:pPr>
            <a:endParaRPr sz="1150">
              <a:solidFill>
                <a:srgbClr val="162127"/>
              </a:solidFill>
            </a:endParaRPr>
          </a:p>
          <a:p>
            <a:pPr marL="457200" lvl="0" indent="-301625" algn="l" rtl="0">
              <a:spcBef>
                <a:spcPts val="0"/>
              </a:spcBef>
              <a:spcAft>
                <a:spcPts val="0"/>
              </a:spcAft>
              <a:buClr>
                <a:srgbClr val="162127"/>
              </a:buClr>
              <a:buSzPts val="1150"/>
              <a:buFont typeface="Montserrat"/>
              <a:buChar char="●"/>
            </a:pPr>
            <a:r>
              <a:rPr lang="en" sz="1150">
                <a:solidFill>
                  <a:srgbClr val="162127"/>
                </a:solidFill>
                <a:latin typeface="Montserrat"/>
                <a:ea typeface="Montserrat"/>
                <a:cs typeface="Montserrat"/>
                <a:sym typeface="Montserrat"/>
              </a:rPr>
              <a:t>Higher population densities tend to drive up real property prices, as residents seek to occupy a limited amount of available land.</a:t>
            </a:r>
            <a:endParaRPr sz="1150">
              <a:solidFill>
                <a:srgbClr val="162127"/>
              </a:solidFill>
              <a:latin typeface="Montserrat"/>
              <a:ea typeface="Montserrat"/>
              <a:cs typeface="Montserrat"/>
              <a:sym typeface="Montserrat"/>
            </a:endParaRPr>
          </a:p>
          <a:p>
            <a:pPr marL="457200" lvl="0" indent="0" algn="l" rtl="0">
              <a:spcBef>
                <a:spcPts val="0"/>
              </a:spcBef>
              <a:spcAft>
                <a:spcPts val="0"/>
              </a:spcAft>
              <a:buNone/>
            </a:pPr>
            <a:endParaRPr sz="1150">
              <a:solidFill>
                <a:srgbClr val="162127"/>
              </a:solidFill>
              <a:latin typeface="Montserrat"/>
              <a:ea typeface="Montserrat"/>
              <a:cs typeface="Montserrat"/>
              <a:sym typeface="Montserrat"/>
            </a:endParaRPr>
          </a:p>
          <a:p>
            <a:pPr marL="457200" lvl="0" indent="-301625" algn="l" rtl="0">
              <a:spcBef>
                <a:spcPts val="0"/>
              </a:spcBef>
              <a:spcAft>
                <a:spcPts val="0"/>
              </a:spcAft>
              <a:buClr>
                <a:srgbClr val="162127"/>
              </a:buClr>
              <a:buSzPts val="1150"/>
              <a:buFont typeface="Montserrat"/>
              <a:buChar char="●"/>
            </a:pPr>
            <a:r>
              <a:rPr lang="en" sz="1150">
                <a:solidFill>
                  <a:srgbClr val="162127"/>
                </a:solidFill>
                <a:latin typeface="Montserrat"/>
                <a:ea typeface="Montserrat"/>
                <a:cs typeface="Montserrat"/>
                <a:sym typeface="Montserrat"/>
              </a:rPr>
              <a:t>Residents of metropolitan areas also tend to have higher average incomes, making it important to compare their incomes in real terms.</a:t>
            </a:r>
            <a:endParaRPr sz="1150">
              <a:solidFill>
                <a:srgbClr val="162127"/>
              </a:solidFill>
              <a:latin typeface="Montserrat"/>
              <a:ea typeface="Montserrat"/>
              <a:cs typeface="Montserrat"/>
              <a:sym typeface="Montserrat"/>
            </a:endParaRPr>
          </a:p>
          <a:p>
            <a:pPr marL="457200" lvl="0" indent="0" algn="l" rtl="0">
              <a:spcBef>
                <a:spcPts val="0"/>
              </a:spcBef>
              <a:spcAft>
                <a:spcPts val="0"/>
              </a:spcAft>
              <a:buNone/>
            </a:pPr>
            <a:endParaRPr sz="1150">
              <a:solidFill>
                <a:srgbClr val="162127"/>
              </a:solidFill>
              <a:latin typeface="Montserrat"/>
              <a:ea typeface="Montserrat"/>
              <a:cs typeface="Montserrat"/>
              <a:sym typeface="Montserrat"/>
            </a:endParaRPr>
          </a:p>
          <a:p>
            <a:pPr marL="457200" lvl="0" indent="-301625" algn="l" rtl="0">
              <a:spcBef>
                <a:spcPts val="0"/>
              </a:spcBef>
              <a:spcAft>
                <a:spcPts val="0"/>
              </a:spcAft>
              <a:buClr>
                <a:srgbClr val="162127"/>
              </a:buClr>
              <a:buSzPts val="1150"/>
              <a:buFont typeface="Montserrat"/>
              <a:buChar char="●"/>
            </a:pPr>
            <a:r>
              <a:rPr lang="en" sz="1150">
                <a:solidFill>
                  <a:srgbClr val="162127"/>
                </a:solidFill>
                <a:latin typeface="Montserrat"/>
                <a:ea typeface="Montserrat"/>
                <a:cs typeface="Montserrat"/>
                <a:sym typeface="Montserrat"/>
              </a:rPr>
              <a:t>Price levels tend to be lower in nonmetropolitan areas, even in states with higher-than-average prices overall.</a:t>
            </a:r>
            <a:endParaRPr sz="1150">
              <a:solidFill>
                <a:srgbClr val="162127"/>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60"/>
        <p:cNvGrpSpPr/>
        <p:nvPr/>
      </p:nvGrpSpPr>
      <p:grpSpPr>
        <a:xfrm>
          <a:off x="0" y="0"/>
          <a:ext cx="0" cy="0"/>
          <a:chOff x="0" y="0"/>
          <a:chExt cx="0" cy="0"/>
        </a:xfrm>
      </p:grpSpPr>
      <p:pic>
        <p:nvPicPr>
          <p:cNvPr id="9761" name="Google Shape;9761;p236"/>
          <p:cNvPicPr preferRelativeResize="0"/>
          <p:nvPr/>
        </p:nvPicPr>
        <p:blipFill>
          <a:blip r:embed="rId3">
            <a:alphaModFix/>
          </a:blip>
          <a:stretch>
            <a:fillRect/>
          </a:stretch>
        </p:blipFill>
        <p:spPr>
          <a:xfrm>
            <a:off x="1589137" y="183550"/>
            <a:ext cx="5971663" cy="47763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65"/>
        <p:cNvGrpSpPr/>
        <p:nvPr/>
      </p:nvGrpSpPr>
      <p:grpSpPr>
        <a:xfrm>
          <a:off x="0" y="0"/>
          <a:ext cx="0" cy="0"/>
          <a:chOff x="0" y="0"/>
          <a:chExt cx="0" cy="0"/>
        </a:xfrm>
      </p:grpSpPr>
      <p:pic>
        <p:nvPicPr>
          <p:cNvPr id="9766" name="Google Shape;9766;p237"/>
          <p:cNvPicPr preferRelativeResize="0"/>
          <p:nvPr/>
        </p:nvPicPr>
        <p:blipFill>
          <a:blip r:embed="rId3">
            <a:alphaModFix/>
          </a:blip>
          <a:stretch>
            <a:fillRect/>
          </a:stretch>
        </p:blipFill>
        <p:spPr>
          <a:xfrm>
            <a:off x="1586457" y="183575"/>
            <a:ext cx="5971631" cy="47763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70"/>
        <p:cNvGrpSpPr/>
        <p:nvPr/>
      </p:nvGrpSpPr>
      <p:grpSpPr>
        <a:xfrm>
          <a:off x="0" y="0"/>
          <a:ext cx="0" cy="0"/>
          <a:chOff x="0" y="0"/>
          <a:chExt cx="0" cy="0"/>
        </a:xfrm>
      </p:grpSpPr>
      <p:pic>
        <p:nvPicPr>
          <p:cNvPr id="9771" name="Google Shape;9771;p238"/>
          <p:cNvPicPr preferRelativeResize="0"/>
          <p:nvPr/>
        </p:nvPicPr>
        <p:blipFill>
          <a:blip r:embed="rId3">
            <a:alphaModFix/>
          </a:blip>
          <a:stretch>
            <a:fillRect/>
          </a:stretch>
        </p:blipFill>
        <p:spPr>
          <a:xfrm>
            <a:off x="1552325" y="183550"/>
            <a:ext cx="6049585" cy="4838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75"/>
        <p:cNvGrpSpPr/>
        <p:nvPr/>
      </p:nvGrpSpPr>
      <p:grpSpPr>
        <a:xfrm>
          <a:off x="0" y="0"/>
          <a:ext cx="0" cy="0"/>
          <a:chOff x="0" y="0"/>
          <a:chExt cx="0" cy="0"/>
        </a:xfrm>
      </p:grpSpPr>
      <p:pic>
        <p:nvPicPr>
          <p:cNvPr id="9776" name="Google Shape;9776;p239"/>
          <p:cNvPicPr preferRelativeResize="0"/>
          <p:nvPr/>
        </p:nvPicPr>
        <p:blipFill>
          <a:blip r:embed="rId3">
            <a:alphaModFix/>
          </a:blip>
          <a:stretch>
            <a:fillRect/>
          </a:stretch>
        </p:blipFill>
        <p:spPr>
          <a:xfrm>
            <a:off x="1591338" y="183550"/>
            <a:ext cx="5969049" cy="4835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780"/>
        <p:cNvGrpSpPr/>
        <p:nvPr/>
      </p:nvGrpSpPr>
      <p:grpSpPr>
        <a:xfrm>
          <a:off x="0" y="0"/>
          <a:ext cx="0" cy="0"/>
          <a:chOff x="0" y="0"/>
          <a:chExt cx="0" cy="0"/>
        </a:xfrm>
      </p:grpSpPr>
      <p:pic>
        <p:nvPicPr>
          <p:cNvPr id="9781" name="Google Shape;9781;p240"/>
          <p:cNvPicPr preferRelativeResize="0"/>
          <p:nvPr/>
        </p:nvPicPr>
        <p:blipFill>
          <a:blip r:embed="rId3">
            <a:alphaModFix/>
          </a:blip>
          <a:stretch>
            <a:fillRect/>
          </a:stretch>
        </p:blipFill>
        <p:spPr>
          <a:xfrm>
            <a:off x="1565834" y="254400"/>
            <a:ext cx="6018016" cy="48134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785"/>
        <p:cNvGrpSpPr/>
        <p:nvPr/>
      </p:nvGrpSpPr>
      <p:grpSpPr>
        <a:xfrm>
          <a:off x="0" y="0"/>
          <a:ext cx="0" cy="0"/>
          <a:chOff x="0" y="0"/>
          <a:chExt cx="0" cy="0"/>
        </a:xfrm>
      </p:grpSpPr>
      <p:sp>
        <p:nvSpPr>
          <p:cNvPr id="9786" name="Google Shape;9786;p241"/>
          <p:cNvSpPr txBox="1">
            <a:spLocks noGrp="1"/>
          </p:cNvSpPr>
          <p:nvPr>
            <p:ph type="title"/>
          </p:nvPr>
        </p:nvSpPr>
        <p:spPr>
          <a:xfrm>
            <a:off x="859225" y="2178489"/>
            <a:ext cx="4360200" cy="9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Conclusions</a:t>
            </a:r>
            <a:endParaRPr sz="4000"/>
          </a:p>
        </p:txBody>
      </p:sp>
      <p:sp>
        <p:nvSpPr>
          <p:cNvPr id="9787" name="Google Shape;9787;p241"/>
          <p:cNvSpPr txBox="1">
            <a:spLocks noGrp="1"/>
          </p:cNvSpPr>
          <p:nvPr>
            <p:ph type="title" idx="2"/>
          </p:nvPr>
        </p:nvSpPr>
        <p:spPr>
          <a:xfrm>
            <a:off x="859225" y="1101800"/>
            <a:ext cx="1501500" cy="107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788" name="Google Shape;9788;p241"/>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241"/>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0" name="Google Shape;9790;p241"/>
          <p:cNvGrpSpPr/>
          <p:nvPr/>
        </p:nvGrpSpPr>
        <p:grpSpPr>
          <a:xfrm>
            <a:off x="4678627" y="1004375"/>
            <a:ext cx="4731727" cy="4154582"/>
            <a:chOff x="4678627" y="1004375"/>
            <a:chExt cx="4731727" cy="4154582"/>
          </a:xfrm>
        </p:grpSpPr>
        <p:grpSp>
          <p:nvGrpSpPr>
            <p:cNvPr id="9791" name="Google Shape;9791;p241"/>
            <p:cNvGrpSpPr/>
            <p:nvPr/>
          </p:nvGrpSpPr>
          <p:grpSpPr>
            <a:xfrm>
              <a:off x="5176672" y="2028350"/>
              <a:ext cx="3517583" cy="1201881"/>
              <a:chOff x="5176672" y="2028350"/>
              <a:chExt cx="3517583" cy="1201881"/>
            </a:xfrm>
          </p:grpSpPr>
          <p:sp>
            <p:nvSpPr>
              <p:cNvPr id="9792" name="Google Shape;9792;p241"/>
              <p:cNvSpPr/>
              <p:nvPr/>
            </p:nvSpPr>
            <p:spPr>
              <a:xfrm>
                <a:off x="7278829" y="2160778"/>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241"/>
              <p:cNvSpPr/>
              <p:nvPr/>
            </p:nvSpPr>
            <p:spPr>
              <a:xfrm>
                <a:off x="5176672" y="297333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241"/>
              <p:cNvSpPr/>
              <p:nvPr/>
            </p:nvSpPr>
            <p:spPr>
              <a:xfrm>
                <a:off x="5694158" y="20283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5" name="Google Shape;9795;p241"/>
            <p:cNvSpPr/>
            <p:nvPr/>
          </p:nvSpPr>
          <p:spPr>
            <a:xfrm flipH="1">
              <a:off x="4678627"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96" name="Google Shape;9796;p241"/>
            <p:cNvSpPr/>
            <p:nvPr/>
          </p:nvSpPr>
          <p:spPr>
            <a:xfrm>
              <a:off x="663274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241"/>
            <p:cNvSpPr/>
            <p:nvPr/>
          </p:nvSpPr>
          <p:spPr>
            <a:xfrm>
              <a:off x="569414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241"/>
            <p:cNvSpPr/>
            <p:nvPr/>
          </p:nvSpPr>
          <p:spPr>
            <a:xfrm>
              <a:off x="5972020"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241"/>
            <p:cNvSpPr/>
            <p:nvPr/>
          </p:nvSpPr>
          <p:spPr>
            <a:xfrm>
              <a:off x="5999933"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241"/>
            <p:cNvSpPr/>
            <p:nvPr/>
          </p:nvSpPr>
          <p:spPr>
            <a:xfrm>
              <a:off x="6023732"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241"/>
            <p:cNvSpPr/>
            <p:nvPr/>
          </p:nvSpPr>
          <p:spPr>
            <a:xfrm>
              <a:off x="6112024"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241"/>
            <p:cNvSpPr/>
            <p:nvPr/>
          </p:nvSpPr>
          <p:spPr>
            <a:xfrm>
              <a:off x="5625388"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241"/>
            <p:cNvSpPr/>
            <p:nvPr/>
          </p:nvSpPr>
          <p:spPr>
            <a:xfrm>
              <a:off x="6615701"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241"/>
            <p:cNvSpPr/>
            <p:nvPr/>
          </p:nvSpPr>
          <p:spPr>
            <a:xfrm>
              <a:off x="5653301"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241"/>
            <p:cNvSpPr/>
            <p:nvPr/>
          </p:nvSpPr>
          <p:spPr>
            <a:xfrm>
              <a:off x="6656542"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241"/>
            <p:cNvSpPr/>
            <p:nvPr/>
          </p:nvSpPr>
          <p:spPr>
            <a:xfrm>
              <a:off x="6507723"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241"/>
            <p:cNvSpPr/>
            <p:nvPr/>
          </p:nvSpPr>
          <p:spPr>
            <a:xfrm>
              <a:off x="6490682"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241"/>
            <p:cNvSpPr/>
            <p:nvPr/>
          </p:nvSpPr>
          <p:spPr>
            <a:xfrm>
              <a:off x="6643614"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241"/>
            <p:cNvSpPr/>
            <p:nvPr/>
          </p:nvSpPr>
          <p:spPr>
            <a:xfrm>
              <a:off x="7468140"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241"/>
            <p:cNvSpPr/>
            <p:nvPr/>
          </p:nvSpPr>
          <p:spPr>
            <a:xfrm>
              <a:off x="7243884"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241"/>
            <p:cNvSpPr/>
            <p:nvPr/>
          </p:nvSpPr>
          <p:spPr>
            <a:xfrm>
              <a:off x="7101823"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241"/>
            <p:cNvSpPr/>
            <p:nvPr/>
          </p:nvSpPr>
          <p:spPr>
            <a:xfrm>
              <a:off x="7101823"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241"/>
            <p:cNvSpPr/>
            <p:nvPr/>
          </p:nvSpPr>
          <p:spPr>
            <a:xfrm>
              <a:off x="7101823"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241"/>
            <p:cNvSpPr/>
            <p:nvPr/>
          </p:nvSpPr>
          <p:spPr>
            <a:xfrm>
              <a:off x="7668083"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241"/>
            <p:cNvSpPr/>
            <p:nvPr/>
          </p:nvSpPr>
          <p:spPr>
            <a:xfrm>
              <a:off x="7101823"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241"/>
            <p:cNvSpPr/>
            <p:nvPr/>
          </p:nvSpPr>
          <p:spPr>
            <a:xfrm>
              <a:off x="7555919"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241"/>
            <p:cNvSpPr/>
            <p:nvPr/>
          </p:nvSpPr>
          <p:spPr>
            <a:xfrm>
              <a:off x="7555919"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241"/>
            <p:cNvSpPr/>
            <p:nvPr/>
          </p:nvSpPr>
          <p:spPr>
            <a:xfrm>
              <a:off x="7610201"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241"/>
            <p:cNvSpPr/>
            <p:nvPr/>
          </p:nvSpPr>
          <p:spPr>
            <a:xfrm>
              <a:off x="7603444"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241"/>
            <p:cNvSpPr/>
            <p:nvPr/>
          </p:nvSpPr>
          <p:spPr>
            <a:xfrm>
              <a:off x="6806903"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241"/>
            <p:cNvSpPr/>
            <p:nvPr/>
          </p:nvSpPr>
          <p:spPr>
            <a:xfrm>
              <a:off x="6806903"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241"/>
            <p:cNvSpPr/>
            <p:nvPr/>
          </p:nvSpPr>
          <p:spPr>
            <a:xfrm>
              <a:off x="7031086"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241"/>
            <p:cNvSpPr/>
            <p:nvPr/>
          </p:nvSpPr>
          <p:spPr>
            <a:xfrm>
              <a:off x="7254755"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241"/>
            <p:cNvSpPr/>
            <p:nvPr/>
          </p:nvSpPr>
          <p:spPr>
            <a:xfrm>
              <a:off x="6806903"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241"/>
            <p:cNvSpPr/>
            <p:nvPr/>
          </p:nvSpPr>
          <p:spPr>
            <a:xfrm>
              <a:off x="6848185"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241"/>
            <p:cNvSpPr/>
            <p:nvPr/>
          </p:nvSpPr>
          <p:spPr>
            <a:xfrm>
              <a:off x="6910180"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241"/>
            <p:cNvSpPr/>
            <p:nvPr/>
          </p:nvSpPr>
          <p:spPr>
            <a:xfrm>
              <a:off x="7121509"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241"/>
            <p:cNvSpPr/>
            <p:nvPr/>
          </p:nvSpPr>
          <p:spPr>
            <a:xfrm>
              <a:off x="60105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241"/>
            <p:cNvSpPr/>
            <p:nvPr/>
          </p:nvSpPr>
          <p:spPr>
            <a:xfrm>
              <a:off x="6047458"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241"/>
            <p:cNvSpPr/>
            <p:nvPr/>
          </p:nvSpPr>
          <p:spPr>
            <a:xfrm>
              <a:off x="6086242"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241"/>
            <p:cNvSpPr/>
            <p:nvPr/>
          </p:nvSpPr>
          <p:spPr>
            <a:xfrm>
              <a:off x="5976207"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241"/>
            <p:cNvSpPr/>
            <p:nvPr/>
          </p:nvSpPr>
          <p:spPr>
            <a:xfrm>
              <a:off x="6012861"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241"/>
            <p:cNvSpPr/>
            <p:nvPr/>
          </p:nvSpPr>
          <p:spPr>
            <a:xfrm>
              <a:off x="5978264"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241"/>
            <p:cNvSpPr/>
            <p:nvPr/>
          </p:nvSpPr>
          <p:spPr>
            <a:xfrm>
              <a:off x="6273183"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241"/>
            <p:cNvSpPr/>
            <p:nvPr/>
          </p:nvSpPr>
          <p:spPr>
            <a:xfrm>
              <a:off x="6817701"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241"/>
            <p:cNvSpPr/>
            <p:nvPr/>
          </p:nvSpPr>
          <p:spPr>
            <a:xfrm>
              <a:off x="6817701"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241"/>
            <p:cNvSpPr/>
            <p:nvPr/>
          </p:nvSpPr>
          <p:spPr>
            <a:xfrm>
              <a:off x="7037257"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241"/>
            <p:cNvSpPr/>
            <p:nvPr/>
          </p:nvSpPr>
          <p:spPr>
            <a:xfrm>
              <a:off x="7252698"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241"/>
            <p:cNvSpPr/>
            <p:nvPr/>
          </p:nvSpPr>
          <p:spPr>
            <a:xfrm>
              <a:off x="6817701"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241"/>
            <p:cNvSpPr/>
            <p:nvPr/>
          </p:nvSpPr>
          <p:spPr>
            <a:xfrm>
              <a:off x="6884324"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241"/>
            <p:cNvSpPr/>
            <p:nvPr/>
          </p:nvSpPr>
          <p:spPr>
            <a:xfrm>
              <a:off x="7145235"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241"/>
            <p:cNvSpPr/>
            <p:nvPr/>
          </p:nvSpPr>
          <p:spPr>
            <a:xfrm>
              <a:off x="7095653"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241"/>
            <p:cNvSpPr/>
            <p:nvPr/>
          </p:nvSpPr>
          <p:spPr>
            <a:xfrm>
              <a:off x="7527778"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241"/>
            <p:cNvSpPr/>
            <p:nvPr/>
          </p:nvSpPr>
          <p:spPr>
            <a:xfrm>
              <a:off x="7527778"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241"/>
            <p:cNvSpPr/>
            <p:nvPr/>
          </p:nvSpPr>
          <p:spPr>
            <a:xfrm>
              <a:off x="7751961"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241"/>
            <p:cNvSpPr/>
            <p:nvPr/>
          </p:nvSpPr>
          <p:spPr>
            <a:xfrm>
              <a:off x="7975630"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241"/>
            <p:cNvSpPr/>
            <p:nvPr/>
          </p:nvSpPr>
          <p:spPr>
            <a:xfrm>
              <a:off x="7527778"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241"/>
            <p:cNvSpPr/>
            <p:nvPr/>
          </p:nvSpPr>
          <p:spPr>
            <a:xfrm>
              <a:off x="7569060"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241"/>
            <p:cNvSpPr/>
            <p:nvPr/>
          </p:nvSpPr>
          <p:spPr>
            <a:xfrm>
              <a:off x="7631055"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241"/>
            <p:cNvSpPr/>
            <p:nvPr/>
          </p:nvSpPr>
          <p:spPr>
            <a:xfrm>
              <a:off x="7842384"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241"/>
            <p:cNvSpPr/>
            <p:nvPr/>
          </p:nvSpPr>
          <p:spPr>
            <a:xfrm>
              <a:off x="7538576"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241"/>
            <p:cNvSpPr/>
            <p:nvPr/>
          </p:nvSpPr>
          <p:spPr>
            <a:xfrm>
              <a:off x="7538576"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241"/>
            <p:cNvSpPr/>
            <p:nvPr/>
          </p:nvSpPr>
          <p:spPr>
            <a:xfrm>
              <a:off x="775813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241"/>
            <p:cNvSpPr/>
            <p:nvPr/>
          </p:nvSpPr>
          <p:spPr>
            <a:xfrm>
              <a:off x="797357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241"/>
            <p:cNvSpPr/>
            <p:nvPr/>
          </p:nvSpPr>
          <p:spPr>
            <a:xfrm>
              <a:off x="7538576"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241"/>
            <p:cNvSpPr/>
            <p:nvPr/>
          </p:nvSpPr>
          <p:spPr>
            <a:xfrm>
              <a:off x="7605199"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241"/>
            <p:cNvSpPr/>
            <p:nvPr/>
          </p:nvSpPr>
          <p:spPr>
            <a:xfrm>
              <a:off x="7866110"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241"/>
            <p:cNvSpPr/>
            <p:nvPr/>
          </p:nvSpPr>
          <p:spPr>
            <a:xfrm>
              <a:off x="7816528"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9" name="Google Shape;9859;p241"/>
            <p:cNvGrpSpPr/>
            <p:nvPr/>
          </p:nvGrpSpPr>
          <p:grpSpPr>
            <a:xfrm>
              <a:off x="8027321" y="4519310"/>
              <a:ext cx="1383032" cy="639647"/>
              <a:chOff x="5951675" y="3577056"/>
              <a:chExt cx="2233218" cy="1032855"/>
            </a:xfrm>
          </p:grpSpPr>
          <p:sp>
            <p:nvSpPr>
              <p:cNvPr id="9860" name="Google Shape;9860;p24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241"/>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24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3" name="Google Shape;9863;p241"/>
            <p:cNvSpPr/>
            <p:nvPr/>
          </p:nvSpPr>
          <p:spPr>
            <a:xfrm>
              <a:off x="6576025" y="10043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867"/>
        <p:cNvGrpSpPr/>
        <p:nvPr/>
      </p:nvGrpSpPr>
      <p:grpSpPr>
        <a:xfrm>
          <a:off x="0" y="0"/>
          <a:ext cx="0" cy="0"/>
          <a:chOff x="0" y="0"/>
          <a:chExt cx="0" cy="0"/>
        </a:xfrm>
      </p:grpSpPr>
      <p:sp>
        <p:nvSpPr>
          <p:cNvPr id="9868" name="Google Shape;9868;p242"/>
          <p:cNvSpPr txBox="1">
            <a:spLocks noGrp="1"/>
          </p:cNvSpPr>
          <p:nvPr>
            <p:ph type="subTitle" idx="2"/>
          </p:nvPr>
        </p:nvSpPr>
        <p:spPr>
          <a:xfrm>
            <a:off x="1478101" y="1684050"/>
            <a:ext cx="29811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Three highest individual costs are housing, transportation and healthcare.</a:t>
            </a:r>
            <a:endParaRPr dirty="0"/>
          </a:p>
        </p:txBody>
      </p:sp>
      <p:sp>
        <p:nvSpPr>
          <p:cNvPr id="9869" name="Google Shape;9869;p242"/>
          <p:cNvSpPr txBox="1">
            <a:spLocks noGrp="1"/>
          </p:cNvSpPr>
          <p:nvPr>
            <p:ph type="subTitle" idx="3"/>
          </p:nvPr>
        </p:nvSpPr>
        <p:spPr>
          <a:xfrm>
            <a:off x="5219203" y="1684050"/>
            <a:ext cx="29811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Avoid high living costs by steering away from Hawaii, California, Massachusetts, the District of Columbia, and New Jersey.</a:t>
            </a:r>
            <a:endParaRPr dirty="0"/>
          </a:p>
          <a:p>
            <a:pPr marL="0" lvl="0" indent="0" algn="l" rtl="0">
              <a:spcBef>
                <a:spcPts val="0"/>
              </a:spcBef>
              <a:spcAft>
                <a:spcPts val="0"/>
              </a:spcAft>
              <a:buNone/>
            </a:pPr>
            <a:endParaRPr dirty="0"/>
          </a:p>
        </p:txBody>
      </p:sp>
      <p:sp>
        <p:nvSpPr>
          <p:cNvPr id="9870" name="Google Shape;9870;p242"/>
          <p:cNvSpPr txBox="1">
            <a:spLocks noGrp="1"/>
          </p:cNvSpPr>
          <p:nvPr>
            <p:ph type="subTitle" idx="4"/>
          </p:nvPr>
        </p:nvSpPr>
        <p:spPr>
          <a:xfrm>
            <a:off x="1478101" y="3284100"/>
            <a:ext cx="29811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most economically favorable states, situated predominantly in the Southern and Midwest regions, particularly in rural areas.</a:t>
            </a:r>
            <a:endParaRPr dirty="0"/>
          </a:p>
        </p:txBody>
      </p:sp>
      <p:sp>
        <p:nvSpPr>
          <p:cNvPr id="9871" name="Google Shape;9871;p242"/>
          <p:cNvSpPr txBox="1">
            <a:spLocks noGrp="1"/>
          </p:cNvSpPr>
          <p:nvPr>
            <p:ph type="subTitle" idx="5"/>
          </p:nvPr>
        </p:nvSpPr>
        <p:spPr>
          <a:xfrm>
            <a:off x="5219203" y="3284100"/>
            <a:ext cx="29811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Optimal living affordability is found in Texas, Arkansas, Mississippi, Tennessee, and South Carolina.</a:t>
            </a:r>
            <a:endParaRPr dirty="0"/>
          </a:p>
        </p:txBody>
      </p:sp>
      <p:sp>
        <p:nvSpPr>
          <p:cNvPr id="9872" name="Google Shape;9872;p2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9873" name="Google Shape;9873;p242"/>
          <p:cNvSpPr txBox="1">
            <a:spLocks noGrp="1"/>
          </p:cNvSpPr>
          <p:nvPr>
            <p:ph type="subTitle" idx="1"/>
          </p:nvPr>
        </p:nvSpPr>
        <p:spPr>
          <a:xfrm>
            <a:off x="1478100" y="1263175"/>
            <a:ext cx="2981100" cy="50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a:t>
            </a:r>
            <a:endParaRPr/>
          </a:p>
        </p:txBody>
      </p:sp>
      <p:sp>
        <p:nvSpPr>
          <p:cNvPr id="9874" name="Google Shape;9874;p242"/>
          <p:cNvSpPr txBox="1">
            <a:spLocks noGrp="1"/>
          </p:cNvSpPr>
          <p:nvPr>
            <p:ph type="subTitle" idx="6"/>
          </p:nvPr>
        </p:nvSpPr>
        <p:spPr>
          <a:xfrm>
            <a:off x="1478100" y="2851429"/>
            <a:ext cx="2981100" cy="50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a:t>
            </a:r>
            <a:endParaRPr/>
          </a:p>
        </p:txBody>
      </p:sp>
      <p:sp>
        <p:nvSpPr>
          <p:cNvPr id="9875" name="Google Shape;9875;p242"/>
          <p:cNvSpPr txBox="1">
            <a:spLocks noGrp="1"/>
          </p:cNvSpPr>
          <p:nvPr>
            <p:ph type="subTitle" idx="7"/>
          </p:nvPr>
        </p:nvSpPr>
        <p:spPr>
          <a:xfrm>
            <a:off x="5219201" y="1263175"/>
            <a:ext cx="2981100" cy="50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t>
            </a:r>
            <a:endParaRPr/>
          </a:p>
        </p:txBody>
      </p:sp>
      <p:sp>
        <p:nvSpPr>
          <p:cNvPr id="9876" name="Google Shape;9876;p242"/>
          <p:cNvSpPr txBox="1">
            <a:spLocks noGrp="1"/>
          </p:cNvSpPr>
          <p:nvPr>
            <p:ph type="subTitle" idx="8"/>
          </p:nvPr>
        </p:nvSpPr>
        <p:spPr>
          <a:xfrm>
            <a:off x="5219201" y="2851429"/>
            <a:ext cx="2981100" cy="50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a:t>
            </a:r>
            <a:endParaRPr/>
          </a:p>
        </p:txBody>
      </p:sp>
      <p:sp>
        <p:nvSpPr>
          <p:cNvPr id="9877" name="Google Shape;9877;p242"/>
          <p:cNvSpPr/>
          <p:nvPr/>
        </p:nvSpPr>
        <p:spPr>
          <a:xfrm>
            <a:off x="720000" y="1455600"/>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242"/>
          <p:cNvSpPr/>
          <p:nvPr/>
        </p:nvSpPr>
        <p:spPr>
          <a:xfrm>
            <a:off x="720000" y="3031825"/>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242"/>
          <p:cNvSpPr/>
          <p:nvPr/>
        </p:nvSpPr>
        <p:spPr>
          <a:xfrm>
            <a:off x="4461100" y="1455600"/>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242"/>
          <p:cNvSpPr/>
          <p:nvPr/>
        </p:nvSpPr>
        <p:spPr>
          <a:xfrm>
            <a:off x="4461100" y="3031825"/>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1" name="Google Shape;9881;p242"/>
          <p:cNvGrpSpPr/>
          <p:nvPr/>
        </p:nvGrpSpPr>
        <p:grpSpPr>
          <a:xfrm>
            <a:off x="4612995" y="3184275"/>
            <a:ext cx="378111" cy="377000"/>
            <a:chOff x="1027000" y="1530175"/>
            <a:chExt cx="348875" cy="347850"/>
          </a:xfrm>
        </p:grpSpPr>
        <p:sp>
          <p:nvSpPr>
            <p:cNvPr id="9882" name="Google Shape;9882;p242"/>
            <p:cNvSpPr/>
            <p:nvPr/>
          </p:nvSpPr>
          <p:spPr>
            <a:xfrm>
              <a:off x="1360900" y="1801225"/>
              <a:ext cx="14975" cy="13375"/>
            </a:xfrm>
            <a:custGeom>
              <a:avLst/>
              <a:gdLst/>
              <a:ahLst/>
              <a:cxnLst/>
              <a:rect l="l" t="t" r="r" b="b"/>
              <a:pathLst>
                <a:path w="599" h="535" extrusionOk="0">
                  <a:moveTo>
                    <a:pt x="306" y="0"/>
                  </a:moveTo>
                  <a:cubicBezTo>
                    <a:pt x="244" y="0"/>
                    <a:pt x="180" y="20"/>
                    <a:pt x="132" y="68"/>
                  </a:cubicBezTo>
                  <a:cubicBezTo>
                    <a:pt x="51" y="149"/>
                    <a:pt x="0" y="281"/>
                    <a:pt x="51" y="362"/>
                  </a:cubicBezTo>
                  <a:cubicBezTo>
                    <a:pt x="91" y="494"/>
                    <a:pt x="213" y="534"/>
                    <a:pt x="304" y="534"/>
                  </a:cubicBezTo>
                  <a:cubicBezTo>
                    <a:pt x="426" y="534"/>
                    <a:pt x="558" y="453"/>
                    <a:pt x="599" y="321"/>
                  </a:cubicBezTo>
                  <a:cubicBezTo>
                    <a:pt x="599" y="199"/>
                    <a:pt x="558" y="68"/>
                    <a:pt x="426" y="27"/>
                  </a:cubicBezTo>
                  <a:cubicBezTo>
                    <a:pt x="393" y="10"/>
                    <a:pt x="350" y="0"/>
                    <a:pt x="306"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242"/>
            <p:cNvSpPr/>
            <p:nvPr/>
          </p:nvSpPr>
          <p:spPr>
            <a:xfrm>
              <a:off x="1027000" y="1703450"/>
              <a:ext cx="348875" cy="174575"/>
            </a:xfrm>
            <a:custGeom>
              <a:avLst/>
              <a:gdLst/>
              <a:ahLst/>
              <a:cxnLst/>
              <a:rect l="l" t="t" r="r" b="b"/>
              <a:pathLst>
                <a:path w="13955" h="6983" extrusionOk="0">
                  <a:moveTo>
                    <a:pt x="5288" y="559"/>
                  </a:moveTo>
                  <a:lnTo>
                    <a:pt x="4101" y="1655"/>
                  </a:lnTo>
                  <a:lnTo>
                    <a:pt x="975" y="1655"/>
                  </a:lnTo>
                  <a:lnTo>
                    <a:pt x="2152" y="559"/>
                  </a:lnTo>
                  <a:close/>
                  <a:moveTo>
                    <a:pt x="10697" y="559"/>
                  </a:moveTo>
                  <a:lnTo>
                    <a:pt x="9510" y="1655"/>
                  </a:lnTo>
                  <a:lnTo>
                    <a:pt x="8373" y="1655"/>
                  </a:lnTo>
                  <a:lnTo>
                    <a:pt x="7358" y="721"/>
                  </a:lnTo>
                  <a:lnTo>
                    <a:pt x="7571" y="559"/>
                  </a:lnTo>
                  <a:close/>
                  <a:moveTo>
                    <a:pt x="3969" y="2203"/>
                  </a:moveTo>
                  <a:lnTo>
                    <a:pt x="3969" y="6475"/>
                  </a:lnTo>
                  <a:lnTo>
                    <a:pt x="549" y="6475"/>
                  </a:lnTo>
                  <a:lnTo>
                    <a:pt x="549" y="2203"/>
                  </a:lnTo>
                  <a:close/>
                  <a:moveTo>
                    <a:pt x="6760" y="3979"/>
                  </a:moveTo>
                  <a:lnTo>
                    <a:pt x="6760" y="6475"/>
                  </a:lnTo>
                  <a:lnTo>
                    <a:pt x="5745" y="6475"/>
                  </a:lnTo>
                  <a:lnTo>
                    <a:pt x="5745" y="3979"/>
                  </a:lnTo>
                  <a:close/>
                  <a:moveTo>
                    <a:pt x="6425" y="559"/>
                  </a:moveTo>
                  <a:lnTo>
                    <a:pt x="8028" y="2030"/>
                  </a:lnTo>
                  <a:lnTo>
                    <a:pt x="8028" y="6475"/>
                  </a:lnTo>
                  <a:lnTo>
                    <a:pt x="7318" y="6475"/>
                  </a:lnTo>
                  <a:lnTo>
                    <a:pt x="7318" y="3725"/>
                  </a:lnTo>
                  <a:cubicBezTo>
                    <a:pt x="7318" y="3552"/>
                    <a:pt x="7186" y="3431"/>
                    <a:pt x="7013" y="3431"/>
                  </a:cubicBezTo>
                  <a:lnTo>
                    <a:pt x="5491" y="3431"/>
                  </a:lnTo>
                  <a:cubicBezTo>
                    <a:pt x="5329" y="3431"/>
                    <a:pt x="5197" y="3552"/>
                    <a:pt x="5197" y="3725"/>
                  </a:cubicBezTo>
                  <a:lnTo>
                    <a:pt x="5197" y="6475"/>
                  </a:lnTo>
                  <a:lnTo>
                    <a:pt x="4527" y="6475"/>
                  </a:lnTo>
                  <a:lnTo>
                    <a:pt x="4527" y="2030"/>
                  </a:lnTo>
                  <a:lnTo>
                    <a:pt x="6090" y="559"/>
                  </a:lnTo>
                  <a:close/>
                  <a:moveTo>
                    <a:pt x="9347" y="2203"/>
                  </a:moveTo>
                  <a:lnTo>
                    <a:pt x="9347" y="6475"/>
                  </a:lnTo>
                  <a:lnTo>
                    <a:pt x="8536" y="6475"/>
                  </a:lnTo>
                  <a:lnTo>
                    <a:pt x="8536" y="2203"/>
                  </a:lnTo>
                  <a:close/>
                  <a:moveTo>
                    <a:pt x="12138" y="3979"/>
                  </a:moveTo>
                  <a:lnTo>
                    <a:pt x="12138" y="6475"/>
                  </a:lnTo>
                  <a:lnTo>
                    <a:pt x="11164" y="6475"/>
                  </a:lnTo>
                  <a:lnTo>
                    <a:pt x="11164" y="3979"/>
                  </a:lnTo>
                  <a:close/>
                  <a:moveTo>
                    <a:pt x="2030" y="0"/>
                  </a:moveTo>
                  <a:cubicBezTo>
                    <a:pt x="1990" y="0"/>
                    <a:pt x="1898" y="51"/>
                    <a:pt x="1858" y="92"/>
                  </a:cubicBezTo>
                  <a:lnTo>
                    <a:pt x="82" y="1695"/>
                  </a:lnTo>
                  <a:lnTo>
                    <a:pt x="82" y="1736"/>
                  </a:lnTo>
                  <a:lnTo>
                    <a:pt x="41" y="1736"/>
                  </a:lnTo>
                  <a:lnTo>
                    <a:pt x="41" y="1776"/>
                  </a:lnTo>
                  <a:cubicBezTo>
                    <a:pt x="41" y="1776"/>
                    <a:pt x="1" y="1827"/>
                    <a:pt x="1" y="1868"/>
                  </a:cubicBezTo>
                  <a:lnTo>
                    <a:pt x="1" y="1908"/>
                  </a:lnTo>
                  <a:lnTo>
                    <a:pt x="1" y="6729"/>
                  </a:lnTo>
                  <a:cubicBezTo>
                    <a:pt x="1" y="6901"/>
                    <a:pt x="122" y="6982"/>
                    <a:pt x="295" y="6982"/>
                  </a:cubicBezTo>
                  <a:lnTo>
                    <a:pt x="13660" y="6982"/>
                  </a:lnTo>
                  <a:cubicBezTo>
                    <a:pt x="13660" y="6982"/>
                    <a:pt x="13955" y="6901"/>
                    <a:pt x="13955" y="6729"/>
                  </a:cubicBezTo>
                  <a:lnTo>
                    <a:pt x="13955" y="5420"/>
                  </a:lnTo>
                  <a:cubicBezTo>
                    <a:pt x="13955" y="5247"/>
                    <a:pt x="13823" y="5166"/>
                    <a:pt x="13660" y="5166"/>
                  </a:cubicBezTo>
                  <a:cubicBezTo>
                    <a:pt x="13529" y="5166"/>
                    <a:pt x="13407" y="5247"/>
                    <a:pt x="13407" y="5420"/>
                  </a:cubicBezTo>
                  <a:lnTo>
                    <a:pt x="13407" y="6475"/>
                  </a:lnTo>
                  <a:lnTo>
                    <a:pt x="12686" y="6475"/>
                  </a:lnTo>
                  <a:lnTo>
                    <a:pt x="12686" y="3725"/>
                  </a:lnTo>
                  <a:cubicBezTo>
                    <a:pt x="12686" y="3552"/>
                    <a:pt x="12554" y="3431"/>
                    <a:pt x="12433" y="3431"/>
                  </a:cubicBezTo>
                  <a:lnTo>
                    <a:pt x="10870" y="3431"/>
                  </a:lnTo>
                  <a:cubicBezTo>
                    <a:pt x="10738" y="3431"/>
                    <a:pt x="10616" y="3552"/>
                    <a:pt x="10616" y="3725"/>
                  </a:cubicBezTo>
                  <a:lnTo>
                    <a:pt x="10616" y="6475"/>
                  </a:lnTo>
                  <a:lnTo>
                    <a:pt x="9895" y="6475"/>
                  </a:lnTo>
                  <a:lnTo>
                    <a:pt x="9895" y="2030"/>
                  </a:lnTo>
                  <a:lnTo>
                    <a:pt x="11499" y="559"/>
                  </a:lnTo>
                  <a:lnTo>
                    <a:pt x="11793" y="559"/>
                  </a:lnTo>
                  <a:lnTo>
                    <a:pt x="13407" y="2030"/>
                  </a:lnTo>
                  <a:lnTo>
                    <a:pt x="13407" y="2964"/>
                  </a:lnTo>
                  <a:cubicBezTo>
                    <a:pt x="13407" y="2964"/>
                    <a:pt x="13529" y="3217"/>
                    <a:pt x="13660" y="3217"/>
                  </a:cubicBezTo>
                  <a:cubicBezTo>
                    <a:pt x="13823" y="3217"/>
                    <a:pt x="13955" y="3096"/>
                    <a:pt x="13955" y="2964"/>
                  </a:cubicBezTo>
                  <a:lnTo>
                    <a:pt x="13955" y="1908"/>
                  </a:lnTo>
                  <a:cubicBezTo>
                    <a:pt x="13955" y="1827"/>
                    <a:pt x="13914" y="1776"/>
                    <a:pt x="13863" y="1695"/>
                  </a:cubicBezTo>
                  <a:lnTo>
                    <a:pt x="12087" y="92"/>
                  </a:lnTo>
                  <a:cubicBezTo>
                    <a:pt x="12047" y="51"/>
                    <a:pt x="11966" y="0"/>
                    <a:pt x="11925" y="0"/>
                  </a:cubicBezTo>
                  <a:lnTo>
                    <a:pt x="7439" y="0"/>
                  </a:lnTo>
                  <a:cubicBezTo>
                    <a:pt x="7399" y="0"/>
                    <a:pt x="7318" y="51"/>
                    <a:pt x="7267" y="92"/>
                  </a:cubicBezTo>
                  <a:lnTo>
                    <a:pt x="6973" y="345"/>
                  </a:lnTo>
                  <a:lnTo>
                    <a:pt x="6678" y="92"/>
                  </a:lnTo>
                  <a:cubicBezTo>
                    <a:pt x="6638" y="51"/>
                    <a:pt x="6506" y="0"/>
                    <a:pt x="6506"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242"/>
            <p:cNvSpPr/>
            <p:nvPr/>
          </p:nvSpPr>
          <p:spPr>
            <a:xfrm>
              <a:off x="1060750" y="1788175"/>
              <a:ext cx="45425" cy="47475"/>
            </a:xfrm>
            <a:custGeom>
              <a:avLst/>
              <a:gdLst/>
              <a:ahLst/>
              <a:cxnLst/>
              <a:rect l="l" t="t" r="r" b="b"/>
              <a:pathLst>
                <a:path w="1817" h="1899" extrusionOk="0">
                  <a:moveTo>
                    <a:pt x="1269" y="549"/>
                  </a:moveTo>
                  <a:lnTo>
                    <a:pt x="1269" y="1351"/>
                  </a:lnTo>
                  <a:lnTo>
                    <a:pt x="548" y="1351"/>
                  </a:lnTo>
                  <a:lnTo>
                    <a:pt x="548" y="549"/>
                  </a:lnTo>
                  <a:close/>
                  <a:moveTo>
                    <a:pt x="254" y="1"/>
                  </a:moveTo>
                  <a:cubicBezTo>
                    <a:pt x="132" y="1"/>
                    <a:pt x="0" y="123"/>
                    <a:pt x="0" y="255"/>
                  </a:cubicBezTo>
                  <a:lnTo>
                    <a:pt x="0" y="1604"/>
                  </a:lnTo>
                  <a:cubicBezTo>
                    <a:pt x="0" y="1777"/>
                    <a:pt x="132" y="1899"/>
                    <a:pt x="254" y="1899"/>
                  </a:cubicBezTo>
                  <a:lnTo>
                    <a:pt x="1563" y="1899"/>
                  </a:lnTo>
                  <a:cubicBezTo>
                    <a:pt x="1695" y="1899"/>
                    <a:pt x="1817" y="1777"/>
                    <a:pt x="1817" y="1604"/>
                  </a:cubicBezTo>
                  <a:lnTo>
                    <a:pt x="1817" y="255"/>
                  </a:lnTo>
                  <a:cubicBezTo>
                    <a:pt x="1817" y="123"/>
                    <a:pt x="1695" y="1"/>
                    <a:pt x="1563"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242"/>
            <p:cNvSpPr/>
            <p:nvPr/>
          </p:nvSpPr>
          <p:spPr>
            <a:xfrm>
              <a:off x="1173900" y="1566200"/>
              <a:ext cx="55075" cy="54825"/>
            </a:xfrm>
            <a:custGeom>
              <a:avLst/>
              <a:gdLst/>
              <a:ahLst/>
              <a:cxnLst/>
              <a:rect l="l" t="t" r="r" b="b"/>
              <a:pathLst>
                <a:path w="2203" h="2193" extrusionOk="0">
                  <a:moveTo>
                    <a:pt x="1097" y="507"/>
                  </a:moveTo>
                  <a:cubicBezTo>
                    <a:pt x="1391" y="507"/>
                    <a:pt x="1645" y="761"/>
                    <a:pt x="1645" y="1096"/>
                  </a:cubicBezTo>
                  <a:cubicBezTo>
                    <a:pt x="1645" y="1390"/>
                    <a:pt x="1391" y="1644"/>
                    <a:pt x="1097" y="1644"/>
                  </a:cubicBezTo>
                  <a:cubicBezTo>
                    <a:pt x="802" y="1644"/>
                    <a:pt x="549" y="1390"/>
                    <a:pt x="549" y="1096"/>
                  </a:cubicBezTo>
                  <a:cubicBezTo>
                    <a:pt x="549" y="761"/>
                    <a:pt x="802" y="507"/>
                    <a:pt x="1097" y="507"/>
                  </a:cubicBezTo>
                  <a:close/>
                  <a:moveTo>
                    <a:pt x="1097" y="0"/>
                  </a:moveTo>
                  <a:cubicBezTo>
                    <a:pt x="508" y="0"/>
                    <a:pt x="1" y="467"/>
                    <a:pt x="1" y="1096"/>
                  </a:cubicBezTo>
                  <a:cubicBezTo>
                    <a:pt x="1" y="1685"/>
                    <a:pt x="508" y="2192"/>
                    <a:pt x="1097" y="2192"/>
                  </a:cubicBezTo>
                  <a:cubicBezTo>
                    <a:pt x="1695" y="2192"/>
                    <a:pt x="2203" y="1685"/>
                    <a:pt x="2203" y="1096"/>
                  </a:cubicBezTo>
                  <a:cubicBezTo>
                    <a:pt x="2203" y="467"/>
                    <a:pt x="1695" y="0"/>
                    <a:pt x="1097"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242"/>
            <p:cNvSpPr/>
            <p:nvPr/>
          </p:nvSpPr>
          <p:spPr>
            <a:xfrm>
              <a:off x="1138900" y="1530175"/>
              <a:ext cx="124850" cy="157575"/>
            </a:xfrm>
            <a:custGeom>
              <a:avLst/>
              <a:gdLst/>
              <a:ahLst/>
              <a:cxnLst/>
              <a:rect l="l" t="t" r="r" b="b"/>
              <a:pathLst>
                <a:path w="4994" h="6303" extrusionOk="0">
                  <a:moveTo>
                    <a:pt x="2497" y="548"/>
                  </a:moveTo>
                  <a:cubicBezTo>
                    <a:pt x="3603" y="548"/>
                    <a:pt x="4486" y="1441"/>
                    <a:pt x="4486" y="2537"/>
                  </a:cubicBezTo>
                  <a:cubicBezTo>
                    <a:pt x="4486" y="4141"/>
                    <a:pt x="2963" y="5328"/>
                    <a:pt x="2497" y="5714"/>
                  </a:cubicBezTo>
                  <a:cubicBezTo>
                    <a:pt x="2030" y="5328"/>
                    <a:pt x="558" y="4100"/>
                    <a:pt x="558" y="2537"/>
                  </a:cubicBezTo>
                  <a:cubicBezTo>
                    <a:pt x="558" y="1441"/>
                    <a:pt x="1401" y="548"/>
                    <a:pt x="2497" y="548"/>
                  </a:cubicBezTo>
                  <a:close/>
                  <a:moveTo>
                    <a:pt x="2497" y="0"/>
                  </a:moveTo>
                  <a:cubicBezTo>
                    <a:pt x="1106" y="0"/>
                    <a:pt x="0" y="1147"/>
                    <a:pt x="0" y="2537"/>
                  </a:cubicBezTo>
                  <a:cubicBezTo>
                    <a:pt x="0" y="4699"/>
                    <a:pt x="2243" y="6221"/>
                    <a:pt x="2375" y="6262"/>
                  </a:cubicBezTo>
                  <a:cubicBezTo>
                    <a:pt x="2415" y="6302"/>
                    <a:pt x="2456" y="6302"/>
                    <a:pt x="2497" y="6302"/>
                  </a:cubicBezTo>
                  <a:cubicBezTo>
                    <a:pt x="2537" y="6302"/>
                    <a:pt x="2588" y="6302"/>
                    <a:pt x="2669" y="6262"/>
                  </a:cubicBezTo>
                  <a:cubicBezTo>
                    <a:pt x="2669" y="6262"/>
                    <a:pt x="3258" y="5876"/>
                    <a:pt x="3806" y="5247"/>
                  </a:cubicBezTo>
                  <a:cubicBezTo>
                    <a:pt x="4618" y="4394"/>
                    <a:pt x="4993" y="3430"/>
                    <a:pt x="4993" y="2537"/>
                  </a:cubicBezTo>
                  <a:cubicBezTo>
                    <a:pt x="4993" y="1147"/>
                    <a:pt x="3897" y="0"/>
                    <a:pt x="2497"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242"/>
          <p:cNvGrpSpPr/>
          <p:nvPr/>
        </p:nvGrpSpPr>
        <p:grpSpPr>
          <a:xfrm>
            <a:off x="868454" y="1619593"/>
            <a:ext cx="384993" cy="353915"/>
            <a:chOff x="1002650" y="3766100"/>
            <a:chExt cx="355225" cy="326550"/>
          </a:xfrm>
        </p:grpSpPr>
        <p:sp>
          <p:nvSpPr>
            <p:cNvPr id="9888" name="Google Shape;9888;p242"/>
            <p:cNvSpPr/>
            <p:nvPr/>
          </p:nvSpPr>
          <p:spPr>
            <a:xfrm>
              <a:off x="1288075" y="4033350"/>
              <a:ext cx="15750" cy="13900"/>
            </a:xfrm>
            <a:custGeom>
              <a:avLst/>
              <a:gdLst/>
              <a:ahLst/>
              <a:cxnLst/>
              <a:rect l="l" t="t" r="r" b="b"/>
              <a:pathLst>
                <a:path w="630" h="556" extrusionOk="0">
                  <a:moveTo>
                    <a:pt x="337" y="1"/>
                  </a:moveTo>
                  <a:cubicBezTo>
                    <a:pt x="271" y="1"/>
                    <a:pt x="198" y="24"/>
                    <a:pt x="122" y="48"/>
                  </a:cubicBezTo>
                  <a:cubicBezTo>
                    <a:pt x="41" y="129"/>
                    <a:pt x="0" y="261"/>
                    <a:pt x="41" y="383"/>
                  </a:cubicBezTo>
                  <a:cubicBezTo>
                    <a:pt x="82" y="474"/>
                    <a:pt x="214" y="555"/>
                    <a:pt x="335" y="555"/>
                  </a:cubicBezTo>
                  <a:cubicBezTo>
                    <a:pt x="467" y="555"/>
                    <a:pt x="548" y="474"/>
                    <a:pt x="589" y="342"/>
                  </a:cubicBezTo>
                  <a:cubicBezTo>
                    <a:pt x="630" y="220"/>
                    <a:pt x="548" y="88"/>
                    <a:pt x="467" y="48"/>
                  </a:cubicBezTo>
                  <a:cubicBezTo>
                    <a:pt x="429" y="13"/>
                    <a:pt x="385" y="1"/>
                    <a:pt x="337"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242"/>
            <p:cNvSpPr/>
            <p:nvPr/>
          </p:nvSpPr>
          <p:spPr>
            <a:xfrm>
              <a:off x="1002650" y="3766100"/>
              <a:ext cx="355225" cy="326550"/>
            </a:xfrm>
            <a:custGeom>
              <a:avLst/>
              <a:gdLst/>
              <a:ahLst/>
              <a:cxnLst/>
              <a:rect l="l" t="t" r="r" b="b"/>
              <a:pathLst>
                <a:path w="14209" h="13062" extrusionOk="0">
                  <a:moveTo>
                    <a:pt x="12260" y="2792"/>
                  </a:moveTo>
                  <a:cubicBezTo>
                    <a:pt x="12432" y="2792"/>
                    <a:pt x="12554" y="2954"/>
                    <a:pt x="12554" y="3126"/>
                  </a:cubicBezTo>
                  <a:lnTo>
                    <a:pt x="12554" y="3847"/>
                  </a:lnTo>
                  <a:lnTo>
                    <a:pt x="1644" y="3847"/>
                  </a:lnTo>
                  <a:lnTo>
                    <a:pt x="1644" y="3126"/>
                  </a:lnTo>
                  <a:cubicBezTo>
                    <a:pt x="1644" y="2954"/>
                    <a:pt x="1817" y="2792"/>
                    <a:pt x="1949" y="2792"/>
                  </a:cubicBezTo>
                  <a:close/>
                  <a:moveTo>
                    <a:pt x="4141" y="549"/>
                  </a:moveTo>
                  <a:cubicBezTo>
                    <a:pt x="4313" y="549"/>
                    <a:pt x="4486" y="630"/>
                    <a:pt x="4608" y="762"/>
                  </a:cubicBezTo>
                  <a:lnTo>
                    <a:pt x="4993" y="1310"/>
                  </a:lnTo>
                  <a:cubicBezTo>
                    <a:pt x="5034" y="1391"/>
                    <a:pt x="5115" y="1432"/>
                    <a:pt x="5196" y="1432"/>
                  </a:cubicBezTo>
                  <a:lnTo>
                    <a:pt x="12767" y="1432"/>
                  </a:lnTo>
                  <a:cubicBezTo>
                    <a:pt x="13234" y="1432"/>
                    <a:pt x="13660" y="1858"/>
                    <a:pt x="13660" y="2365"/>
                  </a:cubicBezTo>
                  <a:lnTo>
                    <a:pt x="13660" y="3928"/>
                  </a:lnTo>
                  <a:cubicBezTo>
                    <a:pt x="13528" y="3888"/>
                    <a:pt x="13366" y="3847"/>
                    <a:pt x="13193" y="3847"/>
                  </a:cubicBezTo>
                  <a:lnTo>
                    <a:pt x="13112" y="3847"/>
                  </a:lnTo>
                  <a:lnTo>
                    <a:pt x="13112" y="3126"/>
                  </a:lnTo>
                  <a:cubicBezTo>
                    <a:pt x="13112" y="2619"/>
                    <a:pt x="12727" y="2233"/>
                    <a:pt x="12260" y="2233"/>
                  </a:cubicBezTo>
                  <a:lnTo>
                    <a:pt x="1949" y="2233"/>
                  </a:lnTo>
                  <a:cubicBezTo>
                    <a:pt x="1482" y="2233"/>
                    <a:pt x="1096" y="2619"/>
                    <a:pt x="1096" y="3126"/>
                  </a:cubicBezTo>
                  <a:lnTo>
                    <a:pt x="1096" y="3847"/>
                  </a:lnTo>
                  <a:lnTo>
                    <a:pt x="1015" y="3847"/>
                  </a:lnTo>
                  <a:cubicBezTo>
                    <a:pt x="843" y="3847"/>
                    <a:pt x="680" y="3888"/>
                    <a:pt x="548" y="3928"/>
                  </a:cubicBezTo>
                  <a:lnTo>
                    <a:pt x="548" y="1432"/>
                  </a:lnTo>
                  <a:cubicBezTo>
                    <a:pt x="548" y="924"/>
                    <a:pt x="975" y="549"/>
                    <a:pt x="1441" y="549"/>
                  </a:cubicBezTo>
                  <a:close/>
                  <a:moveTo>
                    <a:pt x="13193" y="4395"/>
                  </a:moveTo>
                  <a:cubicBezTo>
                    <a:pt x="13447" y="4395"/>
                    <a:pt x="13660" y="4608"/>
                    <a:pt x="13660" y="4862"/>
                  </a:cubicBezTo>
                  <a:lnTo>
                    <a:pt x="13660" y="11874"/>
                  </a:lnTo>
                  <a:cubicBezTo>
                    <a:pt x="13660" y="12219"/>
                    <a:pt x="13366" y="12514"/>
                    <a:pt x="13021" y="12514"/>
                  </a:cubicBezTo>
                  <a:lnTo>
                    <a:pt x="1188" y="12514"/>
                  </a:lnTo>
                  <a:cubicBezTo>
                    <a:pt x="843" y="12514"/>
                    <a:pt x="548" y="12219"/>
                    <a:pt x="548" y="11874"/>
                  </a:cubicBezTo>
                  <a:lnTo>
                    <a:pt x="548" y="4862"/>
                  </a:lnTo>
                  <a:cubicBezTo>
                    <a:pt x="548" y="4608"/>
                    <a:pt x="762" y="4395"/>
                    <a:pt x="1015" y="4395"/>
                  </a:cubicBezTo>
                  <a:close/>
                  <a:moveTo>
                    <a:pt x="1441" y="1"/>
                  </a:moveTo>
                  <a:cubicBezTo>
                    <a:pt x="630" y="1"/>
                    <a:pt x="0" y="630"/>
                    <a:pt x="0" y="1432"/>
                  </a:cubicBezTo>
                  <a:lnTo>
                    <a:pt x="0" y="11874"/>
                  </a:lnTo>
                  <a:cubicBezTo>
                    <a:pt x="0" y="12514"/>
                    <a:pt x="508" y="13062"/>
                    <a:pt x="1188" y="13062"/>
                  </a:cubicBezTo>
                  <a:lnTo>
                    <a:pt x="13021" y="13062"/>
                  </a:lnTo>
                  <a:cubicBezTo>
                    <a:pt x="13701" y="13062"/>
                    <a:pt x="14208" y="12514"/>
                    <a:pt x="14208" y="11874"/>
                  </a:cubicBezTo>
                  <a:lnTo>
                    <a:pt x="14208" y="2365"/>
                  </a:lnTo>
                  <a:cubicBezTo>
                    <a:pt x="14208" y="1564"/>
                    <a:pt x="13569" y="884"/>
                    <a:pt x="12767" y="884"/>
                  </a:cubicBezTo>
                  <a:lnTo>
                    <a:pt x="5410" y="884"/>
                  </a:lnTo>
                  <a:lnTo>
                    <a:pt x="5115" y="457"/>
                  </a:lnTo>
                  <a:cubicBezTo>
                    <a:pt x="4902" y="163"/>
                    <a:pt x="4567" y="1"/>
                    <a:pt x="4232"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242"/>
            <p:cNvSpPr/>
            <p:nvPr/>
          </p:nvSpPr>
          <p:spPr>
            <a:xfrm>
              <a:off x="1042725" y="3894475"/>
              <a:ext cx="229400" cy="152775"/>
            </a:xfrm>
            <a:custGeom>
              <a:avLst/>
              <a:gdLst/>
              <a:ahLst/>
              <a:cxnLst/>
              <a:rect l="l" t="t" r="r" b="b"/>
              <a:pathLst>
                <a:path w="9176" h="6111" extrusionOk="0">
                  <a:moveTo>
                    <a:pt x="5501" y="701"/>
                  </a:moveTo>
                  <a:lnTo>
                    <a:pt x="7531" y="2680"/>
                  </a:lnTo>
                  <a:lnTo>
                    <a:pt x="3472" y="2680"/>
                  </a:lnTo>
                  <a:lnTo>
                    <a:pt x="5501" y="701"/>
                  </a:lnTo>
                  <a:close/>
                  <a:moveTo>
                    <a:pt x="5928" y="4628"/>
                  </a:moveTo>
                  <a:lnTo>
                    <a:pt x="5928" y="5562"/>
                  </a:lnTo>
                  <a:lnTo>
                    <a:pt x="5075" y="5562"/>
                  </a:lnTo>
                  <a:lnTo>
                    <a:pt x="5075" y="4628"/>
                  </a:lnTo>
                  <a:close/>
                  <a:moveTo>
                    <a:pt x="7358" y="3238"/>
                  </a:moveTo>
                  <a:lnTo>
                    <a:pt x="7358" y="5562"/>
                  </a:lnTo>
                  <a:lnTo>
                    <a:pt x="6476" y="5562"/>
                  </a:lnTo>
                  <a:lnTo>
                    <a:pt x="6476" y="4375"/>
                  </a:lnTo>
                  <a:cubicBezTo>
                    <a:pt x="6476" y="4202"/>
                    <a:pt x="6344" y="4080"/>
                    <a:pt x="6181" y="4080"/>
                  </a:cubicBezTo>
                  <a:lnTo>
                    <a:pt x="4821" y="4080"/>
                  </a:lnTo>
                  <a:cubicBezTo>
                    <a:pt x="4659" y="4080"/>
                    <a:pt x="4527" y="4202"/>
                    <a:pt x="4527" y="4375"/>
                  </a:cubicBezTo>
                  <a:lnTo>
                    <a:pt x="4527" y="5562"/>
                  </a:lnTo>
                  <a:lnTo>
                    <a:pt x="3644" y="5562"/>
                  </a:lnTo>
                  <a:lnTo>
                    <a:pt x="3644" y="3238"/>
                  </a:lnTo>
                  <a:close/>
                  <a:moveTo>
                    <a:pt x="5501" y="1"/>
                  </a:moveTo>
                  <a:cubicBezTo>
                    <a:pt x="5428" y="1"/>
                    <a:pt x="5354" y="21"/>
                    <a:pt x="5288" y="62"/>
                  </a:cubicBezTo>
                  <a:lnTo>
                    <a:pt x="2579" y="2771"/>
                  </a:lnTo>
                  <a:cubicBezTo>
                    <a:pt x="2457" y="2853"/>
                    <a:pt x="2457" y="3025"/>
                    <a:pt x="2538" y="3147"/>
                  </a:cubicBezTo>
                  <a:cubicBezTo>
                    <a:pt x="2629" y="3187"/>
                    <a:pt x="2710" y="3238"/>
                    <a:pt x="2792" y="3238"/>
                  </a:cubicBezTo>
                  <a:lnTo>
                    <a:pt x="3086" y="3238"/>
                  </a:lnTo>
                  <a:lnTo>
                    <a:pt x="3086" y="5562"/>
                  </a:lnTo>
                  <a:lnTo>
                    <a:pt x="346" y="5562"/>
                  </a:lnTo>
                  <a:cubicBezTo>
                    <a:pt x="173" y="5562"/>
                    <a:pt x="41" y="5643"/>
                    <a:pt x="41" y="5816"/>
                  </a:cubicBezTo>
                  <a:cubicBezTo>
                    <a:pt x="1" y="5978"/>
                    <a:pt x="133" y="6110"/>
                    <a:pt x="295" y="6110"/>
                  </a:cubicBezTo>
                  <a:lnTo>
                    <a:pt x="8881" y="6110"/>
                  </a:lnTo>
                  <a:cubicBezTo>
                    <a:pt x="9013" y="6110"/>
                    <a:pt x="9134" y="6029"/>
                    <a:pt x="9134" y="5897"/>
                  </a:cubicBezTo>
                  <a:cubicBezTo>
                    <a:pt x="9175" y="5684"/>
                    <a:pt x="9053" y="5562"/>
                    <a:pt x="8881" y="5562"/>
                  </a:cubicBezTo>
                  <a:lnTo>
                    <a:pt x="7907" y="5562"/>
                  </a:lnTo>
                  <a:lnTo>
                    <a:pt x="7907" y="3238"/>
                  </a:lnTo>
                  <a:lnTo>
                    <a:pt x="8211" y="3238"/>
                  </a:lnTo>
                  <a:cubicBezTo>
                    <a:pt x="8292" y="3238"/>
                    <a:pt x="8373" y="3187"/>
                    <a:pt x="8465" y="3147"/>
                  </a:cubicBezTo>
                  <a:cubicBezTo>
                    <a:pt x="8546" y="3025"/>
                    <a:pt x="8546" y="2853"/>
                    <a:pt x="8414" y="2771"/>
                  </a:cubicBezTo>
                  <a:lnTo>
                    <a:pt x="5714" y="62"/>
                  </a:lnTo>
                  <a:cubicBezTo>
                    <a:pt x="5648" y="21"/>
                    <a:pt x="5575" y="1"/>
                    <a:pt x="5501"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242"/>
          <p:cNvGrpSpPr/>
          <p:nvPr/>
        </p:nvGrpSpPr>
        <p:grpSpPr>
          <a:xfrm>
            <a:off x="4612978" y="1607493"/>
            <a:ext cx="378138" cy="378111"/>
            <a:chOff x="7744000" y="2640150"/>
            <a:chExt cx="348900" cy="348875"/>
          </a:xfrm>
        </p:grpSpPr>
        <p:sp>
          <p:nvSpPr>
            <p:cNvPr id="9892" name="Google Shape;9892;p242"/>
            <p:cNvSpPr/>
            <p:nvPr/>
          </p:nvSpPr>
          <p:spPr>
            <a:xfrm>
              <a:off x="7910950" y="2974775"/>
              <a:ext cx="14750" cy="13225"/>
            </a:xfrm>
            <a:custGeom>
              <a:avLst/>
              <a:gdLst/>
              <a:ahLst/>
              <a:cxnLst/>
              <a:rect l="l" t="t" r="r" b="b"/>
              <a:pathLst>
                <a:path w="590" h="529" extrusionOk="0">
                  <a:moveTo>
                    <a:pt x="281" y="1"/>
                  </a:moveTo>
                  <a:cubicBezTo>
                    <a:pt x="224" y="1"/>
                    <a:pt x="173" y="21"/>
                    <a:pt x="133" y="62"/>
                  </a:cubicBezTo>
                  <a:cubicBezTo>
                    <a:pt x="41" y="143"/>
                    <a:pt x="1" y="275"/>
                    <a:pt x="41" y="356"/>
                  </a:cubicBezTo>
                  <a:cubicBezTo>
                    <a:pt x="82" y="488"/>
                    <a:pt x="214" y="529"/>
                    <a:pt x="295" y="529"/>
                  </a:cubicBezTo>
                  <a:cubicBezTo>
                    <a:pt x="427" y="529"/>
                    <a:pt x="549" y="447"/>
                    <a:pt x="589" y="316"/>
                  </a:cubicBezTo>
                  <a:cubicBezTo>
                    <a:pt x="589" y="234"/>
                    <a:pt x="549" y="102"/>
                    <a:pt x="467" y="62"/>
                  </a:cubicBezTo>
                  <a:cubicBezTo>
                    <a:pt x="402" y="21"/>
                    <a:pt x="338" y="1"/>
                    <a:pt x="281"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242"/>
            <p:cNvSpPr/>
            <p:nvPr/>
          </p:nvSpPr>
          <p:spPr>
            <a:xfrm>
              <a:off x="7744000" y="2640150"/>
              <a:ext cx="348900" cy="348875"/>
            </a:xfrm>
            <a:custGeom>
              <a:avLst/>
              <a:gdLst/>
              <a:ahLst/>
              <a:cxnLst/>
              <a:rect l="l" t="t" r="r" b="b"/>
              <a:pathLst>
                <a:path w="13956" h="13955" extrusionOk="0">
                  <a:moveTo>
                    <a:pt x="9896" y="1908"/>
                  </a:moveTo>
                  <a:cubicBezTo>
                    <a:pt x="11073" y="1908"/>
                    <a:pt x="12088" y="2872"/>
                    <a:pt x="12088" y="4100"/>
                  </a:cubicBezTo>
                  <a:cubicBezTo>
                    <a:pt x="12088" y="5287"/>
                    <a:pt x="11073" y="6302"/>
                    <a:pt x="9896" y="6302"/>
                  </a:cubicBezTo>
                  <a:cubicBezTo>
                    <a:pt x="9469" y="6302"/>
                    <a:pt x="9094" y="6170"/>
                    <a:pt x="8708" y="5967"/>
                  </a:cubicBezTo>
                  <a:lnTo>
                    <a:pt x="8028" y="5287"/>
                  </a:lnTo>
                  <a:cubicBezTo>
                    <a:pt x="7825" y="4953"/>
                    <a:pt x="7694" y="4526"/>
                    <a:pt x="7694" y="4100"/>
                  </a:cubicBezTo>
                  <a:cubicBezTo>
                    <a:pt x="7694" y="2872"/>
                    <a:pt x="8668" y="1908"/>
                    <a:pt x="9896" y="1908"/>
                  </a:cubicBezTo>
                  <a:close/>
                  <a:moveTo>
                    <a:pt x="2751" y="4780"/>
                  </a:moveTo>
                  <a:lnTo>
                    <a:pt x="2751" y="5663"/>
                  </a:lnTo>
                  <a:lnTo>
                    <a:pt x="1899" y="6475"/>
                  </a:lnTo>
                  <a:lnTo>
                    <a:pt x="1899" y="4780"/>
                  </a:lnTo>
                  <a:close/>
                  <a:moveTo>
                    <a:pt x="9896" y="548"/>
                  </a:moveTo>
                  <a:cubicBezTo>
                    <a:pt x="11834" y="548"/>
                    <a:pt x="13407" y="2111"/>
                    <a:pt x="13407" y="4100"/>
                  </a:cubicBezTo>
                  <a:cubicBezTo>
                    <a:pt x="13407" y="5836"/>
                    <a:pt x="12139" y="7317"/>
                    <a:pt x="10403" y="7611"/>
                  </a:cubicBezTo>
                  <a:lnTo>
                    <a:pt x="9601" y="6810"/>
                  </a:lnTo>
                  <a:cubicBezTo>
                    <a:pt x="9683" y="6810"/>
                    <a:pt x="9764" y="6850"/>
                    <a:pt x="9896" y="6850"/>
                  </a:cubicBezTo>
                  <a:cubicBezTo>
                    <a:pt x="11377" y="6850"/>
                    <a:pt x="12595" y="5582"/>
                    <a:pt x="12595" y="4100"/>
                  </a:cubicBezTo>
                  <a:cubicBezTo>
                    <a:pt x="12595" y="2578"/>
                    <a:pt x="11377" y="1350"/>
                    <a:pt x="9896" y="1350"/>
                  </a:cubicBezTo>
                  <a:cubicBezTo>
                    <a:pt x="8373" y="1350"/>
                    <a:pt x="7145" y="2578"/>
                    <a:pt x="7145" y="4100"/>
                  </a:cubicBezTo>
                  <a:lnTo>
                    <a:pt x="7145" y="4445"/>
                  </a:lnTo>
                  <a:lnTo>
                    <a:pt x="6344" y="3684"/>
                  </a:lnTo>
                  <a:cubicBezTo>
                    <a:pt x="6557" y="1908"/>
                    <a:pt x="8079" y="548"/>
                    <a:pt x="9896" y="548"/>
                  </a:cubicBezTo>
                  <a:close/>
                  <a:moveTo>
                    <a:pt x="5583" y="3684"/>
                  </a:moveTo>
                  <a:lnTo>
                    <a:pt x="10444" y="8413"/>
                  </a:lnTo>
                  <a:lnTo>
                    <a:pt x="9896" y="8880"/>
                  </a:lnTo>
                  <a:lnTo>
                    <a:pt x="5745" y="4821"/>
                  </a:lnTo>
                  <a:cubicBezTo>
                    <a:pt x="5704" y="4780"/>
                    <a:pt x="5641" y="4760"/>
                    <a:pt x="5578" y="4760"/>
                  </a:cubicBezTo>
                  <a:cubicBezTo>
                    <a:pt x="5514" y="4760"/>
                    <a:pt x="5451" y="4780"/>
                    <a:pt x="5410" y="4821"/>
                  </a:cubicBezTo>
                  <a:lnTo>
                    <a:pt x="5370" y="4821"/>
                  </a:lnTo>
                  <a:lnTo>
                    <a:pt x="1229" y="8880"/>
                  </a:lnTo>
                  <a:lnTo>
                    <a:pt x="722" y="8413"/>
                  </a:lnTo>
                  <a:lnTo>
                    <a:pt x="5583" y="3684"/>
                  </a:lnTo>
                  <a:close/>
                  <a:moveTo>
                    <a:pt x="6384" y="9641"/>
                  </a:moveTo>
                  <a:lnTo>
                    <a:pt x="6384" y="11965"/>
                  </a:lnTo>
                  <a:lnTo>
                    <a:pt x="4781" y="11965"/>
                  </a:lnTo>
                  <a:lnTo>
                    <a:pt x="4781" y="9641"/>
                  </a:lnTo>
                  <a:close/>
                  <a:moveTo>
                    <a:pt x="5583" y="5409"/>
                  </a:moveTo>
                  <a:lnTo>
                    <a:pt x="8921" y="8708"/>
                  </a:lnTo>
                  <a:lnTo>
                    <a:pt x="8921" y="11965"/>
                  </a:lnTo>
                  <a:lnTo>
                    <a:pt x="6932" y="11965"/>
                  </a:lnTo>
                  <a:lnTo>
                    <a:pt x="6932" y="9347"/>
                  </a:lnTo>
                  <a:cubicBezTo>
                    <a:pt x="6932" y="9215"/>
                    <a:pt x="6811" y="9093"/>
                    <a:pt x="6638" y="9093"/>
                  </a:cubicBezTo>
                  <a:lnTo>
                    <a:pt x="4527" y="9093"/>
                  </a:lnTo>
                  <a:cubicBezTo>
                    <a:pt x="4355" y="9093"/>
                    <a:pt x="4273" y="9215"/>
                    <a:pt x="4273" y="9347"/>
                  </a:cubicBezTo>
                  <a:lnTo>
                    <a:pt x="4273" y="11965"/>
                  </a:lnTo>
                  <a:lnTo>
                    <a:pt x="2193" y="11965"/>
                  </a:lnTo>
                  <a:lnTo>
                    <a:pt x="2193" y="8708"/>
                  </a:lnTo>
                  <a:lnTo>
                    <a:pt x="5583" y="5409"/>
                  </a:lnTo>
                  <a:close/>
                  <a:moveTo>
                    <a:pt x="12007" y="10950"/>
                  </a:moveTo>
                  <a:cubicBezTo>
                    <a:pt x="12301" y="10950"/>
                    <a:pt x="12595" y="11082"/>
                    <a:pt x="12808" y="11295"/>
                  </a:cubicBezTo>
                  <a:cubicBezTo>
                    <a:pt x="12981" y="11458"/>
                    <a:pt x="13103" y="11711"/>
                    <a:pt x="13103" y="11965"/>
                  </a:cubicBezTo>
                  <a:lnTo>
                    <a:pt x="9469" y="11965"/>
                  </a:lnTo>
                  <a:cubicBezTo>
                    <a:pt x="9551" y="11630"/>
                    <a:pt x="9855" y="11336"/>
                    <a:pt x="10231" y="11336"/>
                  </a:cubicBezTo>
                  <a:cubicBezTo>
                    <a:pt x="10363" y="11336"/>
                    <a:pt x="10525" y="11377"/>
                    <a:pt x="10657" y="11498"/>
                  </a:cubicBezTo>
                  <a:cubicBezTo>
                    <a:pt x="10692" y="11520"/>
                    <a:pt x="10743" y="11532"/>
                    <a:pt x="10797" y="11532"/>
                  </a:cubicBezTo>
                  <a:cubicBezTo>
                    <a:pt x="10869" y="11532"/>
                    <a:pt x="10945" y="11510"/>
                    <a:pt x="10992" y="11458"/>
                  </a:cubicBezTo>
                  <a:cubicBezTo>
                    <a:pt x="11032" y="11458"/>
                    <a:pt x="11032" y="11458"/>
                    <a:pt x="11032" y="11417"/>
                  </a:cubicBezTo>
                  <a:cubicBezTo>
                    <a:pt x="11245" y="11123"/>
                    <a:pt x="11631" y="10950"/>
                    <a:pt x="12007" y="10950"/>
                  </a:cubicBezTo>
                  <a:close/>
                  <a:moveTo>
                    <a:pt x="9855" y="0"/>
                  </a:moveTo>
                  <a:cubicBezTo>
                    <a:pt x="8840" y="0"/>
                    <a:pt x="7866" y="386"/>
                    <a:pt x="7105" y="1096"/>
                  </a:cubicBezTo>
                  <a:cubicBezTo>
                    <a:pt x="6466" y="1654"/>
                    <a:pt x="6049" y="2416"/>
                    <a:pt x="5877" y="3217"/>
                  </a:cubicBezTo>
                  <a:lnTo>
                    <a:pt x="5745" y="3085"/>
                  </a:lnTo>
                  <a:cubicBezTo>
                    <a:pt x="5704" y="3045"/>
                    <a:pt x="5641" y="3024"/>
                    <a:pt x="5572" y="3024"/>
                  </a:cubicBezTo>
                  <a:cubicBezTo>
                    <a:pt x="5504" y="3024"/>
                    <a:pt x="5430" y="3045"/>
                    <a:pt x="5370" y="3085"/>
                  </a:cubicBezTo>
                  <a:lnTo>
                    <a:pt x="3259" y="5156"/>
                  </a:lnTo>
                  <a:lnTo>
                    <a:pt x="3259" y="4526"/>
                  </a:lnTo>
                  <a:cubicBezTo>
                    <a:pt x="3259" y="4354"/>
                    <a:pt x="3167" y="4232"/>
                    <a:pt x="3005" y="4232"/>
                  </a:cubicBezTo>
                  <a:lnTo>
                    <a:pt x="1645" y="4232"/>
                  </a:lnTo>
                  <a:cubicBezTo>
                    <a:pt x="1483" y="4232"/>
                    <a:pt x="1351" y="4354"/>
                    <a:pt x="1351" y="4526"/>
                  </a:cubicBezTo>
                  <a:lnTo>
                    <a:pt x="1351" y="6982"/>
                  </a:lnTo>
                  <a:lnTo>
                    <a:pt x="82" y="8200"/>
                  </a:lnTo>
                  <a:cubicBezTo>
                    <a:pt x="82" y="8251"/>
                    <a:pt x="42" y="8251"/>
                    <a:pt x="42" y="8291"/>
                  </a:cubicBezTo>
                  <a:cubicBezTo>
                    <a:pt x="1" y="8413"/>
                    <a:pt x="1" y="8545"/>
                    <a:pt x="82" y="8586"/>
                  </a:cubicBezTo>
                  <a:lnTo>
                    <a:pt x="1056" y="9469"/>
                  </a:lnTo>
                  <a:cubicBezTo>
                    <a:pt x="1097" y="9514"/>
                    <a:pt x="1160" y="9537"/>
                    <a:pt x="1229" y="9537"/>
                  </a:cubicBezTo>
                  <a:cubicBezTo>
                    <a:pt x="1297" y="9537"/>
                    <a:pt x="1371" y="9514"/>
                    <a:pt x="1432" y="9469"/>
                  </a:cubicBezTo>
                  <a:lnTo>
                    <a:pt x="1645" y="9215"/>
                  </a:lnTo>
                  <a:lnTo>
                    <a:pt x="1645" y="11965"/>
                  </a:lnTo>
                  <a:lnTo>
                    <a:pt x="295" y="11965"/>
                  </a:lnTo>
                  <a:cubicBezTo>
                    <a:pt x="163" y="11965"/>
                    <a:pt x="42" y="12097"/>
                    <a:pt x="42" y="12259"/>
                  </a:cubicBezTo>
                  <a:lnTo>
                    <a:pt x="42" y="13660"/>
                  </a:lnTo>
                  <a:lnTo>
                    <a:pt x="42" y="13741"/>
                  </a:lnTo>
                  <a:cubicBezTo>
                    <a:pt x="82" y="13873"/>
                    <a:pt x="214" y="13954"/>
                    <a:pt x="295" y="13954"/>
                  </a:cubicBezTo>
                  <a:lnTo>
                    <a:pt x="5745" y="13954"/>
                  </a:lnTo>
                  <a:cubicBezTo>
                    <a:pt x="5877" y="13954"/>
                    <a:pt x="5999" y="13832"/>
                    <a:pt x="6049" y="13701"/>
                  </a:cubicBezTo>
                  <a:cubicBezTo>
                    <a:pt x="6049" y="13528"/>
                    <a:pt x="5918" y="13406"/>
                    <a:pt x="5745" y="13406"/>
                  </a:cubicBezTo>
                  <a:lnTo>
                    <a:pt x="590" y="13406"/>
                  </a:lnTo>
                  <a:lnTo>
                    <a:pt x="590" y="12513"/>
                  </a:lnTo>
                  <a:lnTo>
                    <a:pt x="13407" y="12513"/>
                  </a:lnTo>
                  <a:lnTo>
                    <a:pt x="13407" y="13406"/>
                  </a:lnTo>
                  <a:lnTo>
                    <a:pt x="8242" y="13406"/>
                  </a:lnTo>
                  <a:cubicBezTo>
                    <a:pt x="8120" y="13406"/>
                    <a:pt x="7988" y="13487"/>
                    <a:pt x="7988" y="13619"/>
                  </a:cubicBezTo>
                  <a:cubicBezTo>
                    <a:pt x="7947" y="13782"/>
                    <a:pt x="8079" y="13954"/>
                    <a:pt x="8242" y="13954"/>
                  </a:cubicBezTo>
                  <a:lnTo>
                    <a:pt x="13701" y="13954"/>
                  </a:lnTo>
                  <a:cubicBezTo>
                    <a:pt x="13823" y="13954"/>
                    <a:pt x="13955" y="13832"/>
                    <a:pt x="13955" y="13660"/>
                  </a:cubicBezTo>
                  <a:lnTo>
                    <a:pt x="13955" y="12259"/>
                  </a:lnTo>
                  <a:cubicBezTo>
                    <a:pt x="13955" y="12097"/>
                    <a:pt x="13823" y="11965"/>
                    <a:pt x="13701" y="11965"/>
                  </a:cubicBezTo>
                  <a:lnTo>
                    <a:pt x="13661" y="11965"/>
                  </a:lnTo>
                  <a:cubicBezTo>
                    <a:pt x="13610" y="11590"/>
                    <a:pt x="13448" y="11204"/>
                    <a:pt x="13194" y="10910"/>
                  </a:cubicBezTo>
                  <a:cubicBezTo>
                    <a:pt x="12849" y="10575"/>
                    <a:pt x="12433" y="10402"/>
                    <a:pt x="12007" y="10402"/>
                  </a:cubicBezTo>
                  <a:cubicBezTo>
                    <a:pt x="11540" y="10402"/>
                    <a:pt x="11073" y="10575"/>
                    <a:pt x="10738" y="10910"/>
                  </a:cubicBezTo>
                  <a:cubicBezTo>
                    <a:pt x="10566" y="10829"/>
                    <a:pt x="10403" y="10788"/>
                    <a:pt x="10190" y="10788"/>
                  </a:cubicBezTo>
                  <a:cubicBezTo>
                    <a:pt x="9936" y="10788"/>
                    <a:pt x="9683" y="10869"/>
                    <a:pt x="9469" y="11042"/>
                  </a:cubicBezTo>
                  <a:lnTo>
                    <a:pt x="9469" y="9266"/>
                  </a:lnTo>
                  <a:lnTo>
                    <a:pt x="9723" y="9469"/>
                  </a:lnTo>
                  <a:cubicBezTo>
                    <a:pt x="9764" y="9519"/>
                    <a:pt x="9855" y="9560"/>
                    <a:pt x="9896" y="9560"/>
                  </a:cubicBezTo>
                  <a:cubicBezTo>
                    <a:pt x="9977" y="9560"/>
                    <a:pt x="10017" y="9519"/>
                    <a:pt x="10109" y="9469"/>
                  </a:cubicBezTo>
                  <a:lnTo>
                    <a:pt x="11032" y="8586"/>
                  </a:lnTo>
                  <a:cubicBezTo>
                    <a:pt x="11124" y="8545"/>
                    <a:pt x="11164" y="8413"/>
                    <a:pt x="11073" y="8291"/>
                  </a:cubicBezTo>
                  <a:cubicBezTo>
                    <a:pt x="11073" y="8251"/>
                    <a:pt x="11032" y="8251"/>
                    <a:pt x="11032" y="8200"/>
                  </a:cubicBezTo>
                  <a:lnTo>
                    <a:pt x="10870" y="8078"/>
                  </a:lnTo>
                  <a:cubicBezTo>
                    <a:pt x="11672" y="7865"/>
                    <a:pt x="12341" y="7439"/>
                    <a:pt x="12900" y="6810"/>
                  </a:cubicBezTo>
                  <a:cubicBezTo>
                    <a:pt x="13569" y="6089"/>
                    <a:pt x="13955" y="5115"/>
                    <a:pt x="13955" y="4100"/>
                  </a:cubicBezTo>
                  <a:cubicBezTo>
                    <a:pt x="13955" y="1817"/>
                    <a:pt x="12139" y="0"/>
                    <a:pt x="9855"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242"/>
            <p:cNvSpPr/>
            <p:nvPr/>
          </p:nvSpPr>
          <p:spPr>
            <a:xfrm>
              <a:off x="7966000" y="2700900"/>
              <a:ext cx="49750" cy="82100"/>
            </a:xfrm>
            <a:custGeom>
              <a:avLst/>
              <a:gdLst/>
              <a:ahLst/>
              <a:cxnLst/>
              <a:rect l="l" t="t" r="r" b="b"/>
              <a:pathLst>
                <a:path w="1990" h="3284" extrusionOk="0">
                  <a:moveTo>
                    <a:pt x="721" y="909"/>
                  </a:moveTo>
                  <a:lnTo>
                    <a:pt x="721" y="1163"/>
                  </a:lnTo>
                  <a:cubicBezTo>
                    <a:pt x="671" y="1122"/>
                    <a:pt x="671" y="1082"/>
                    <a:pt x="671" y="1041"/>
                  </a:cubicBezTo>
                  <a:cubicBezTo>
                    <a:pt x="671" y="1000"/>
                    <a:pt x="671" y="950"/>
                    <a:pt x="721" y="909"/>
                  </a:cubicBezTo>
                  <a:close/>
                  <a:moveTo>
                    <a:pt x="1269" y="2015"/>
                  </a:moveTo>
                  <a:cubicBezTo>
                    <a:pt x="1391" y="2096"/>
                    <a:pt x="1432" y="2218"/>
                    <a:pt x="1391" y="2309"/>
                  </a:cubicBezTo>
                  <a:cubicBezTo>
                    <a:pt x="1391" y="2391"/>
                    <a:pt x="1351" y="2472"/>
                    <a:pt x="1269" y="2523"/>
                  </a:cubicBezTo>
                  <a:lnTo>
                    <a:pt x="1269" y="2015"/>
                  </a:lnTo>
                  <a:close/>
                  <a:moveTo>
                    <a:pt x="960" y="1"/>
                  </a:moveTo>
                  <a:cubicBezTo>
                    <a:pt x="923" y="1"/>
                    <a:pt x="884" y="9"/>
                    <a:pt x="843" y="26"/>
                  </a:cubicBezTo>
                  <a:cubicBezTo>
                    <a:pt x="762" y="67"/>
                    <a:pt x="671" y="148"/>
                    <a:pt x="671" y="280"/>
                  </a:cubicBezTo>
                  <a:lnTo>
                    <a:pt x="671" y="320"/>
                  </a:lnTo>
                  <a:lnTo>
                    <a:pt x="630" y="320"/>
                  </a:lnTo>
                  <a:cubicBezTo>
                    <a:pt x="336" y="402"/>
                    <a:pt x="123" y="696"/>
                    <a:pt x="123" y="1000"/>
                  </a:cubicBezTo>
                  <a:cubicBezTo>
                    <a:pt x="82" y="1335"/>
                    <a:pt x="255" y="1589"/>
                    <a:pt x="549" y="1711"/>
                  </a:cubicBezTo>
                  <a:cubicBezTo>
                    <a:pt x="589" y="1761"/>
                    <a:pt x="721" y="1802"/>
                    <a:pt x="721" y="1802"/>
                  </a:cubicBezTo>
                  <a:lnTo>
                    <a:pt x="721" y="2472"/>
                  </a:lnTo>
                  <a:cubicBezTo>
                    <a:pt x="630" y="2431"/>
                    <a:pt x="589" y="2391"/>
                    <a:pt x="549" y="2350"/>
                  </a:cubicBezTo>
                  <a:cubicBezTo>
                    <a:pt x="490" y="2291"/>
                    <a:pt x="426" y="2249"/>
                    <a:pt x="365" y="2249"/>
                  </a:cubicBezTo>
                  <a:cubicBezTo>
                    <a:pt x="341" y="2249"/>
                    <a:pt x="318" y="2255"/>
                    <a:pt x="295" y="2269"/>
                  </a:cubicBezTo>
                  <a:cubicBezTo>
                    <a:pt x="41" y="2309"/>
                    <a:pt x="1" y="2563"/>
                    <a:pt x="123" y="2685"/>
                  </a:cubicBezTo>
                  <a:cubicBezTo>
                    <a:pt x="255" y="2898"/>
                    <a:pt x="508" y="2979"/>
                    <a:pt x="721" y="3030"/>
                  </a:cubicBezTo>
                  <a:cubicBezTo>
                    <a:pt x="721" y="3192"/>
                    <a:pt x="843" y="3284"/>
                    <a:pt x="975" y="3284"/>
                  </a:cubicBezTo>
                  <a:cubicBezTo>
                    <a:pt x="1097" y="3284"/>
                    <a:pt x="1229" y="3192"/>
                    <a:pt x="1229" y="3071"/>
                  </a:cubicBezTo>
                  <a:cubicBezTo>
                    <a:pt x="1645" y="2979"/>
                    <a:pt x="1899" y="2726"/>
                    <a:pt x="1939" y="2391"/>
                  </a:cubicBezTo>
                  <a:cubicBezTo>
                    <a:pt x="1990" y="1964"/>
                    <a:pt x="1736" y="1589"/>
                    <a:pt x="1310" y="1416"/>
                  </a:cubicBezTo>
                  <a:lnTo>
                    <a:pt x="1269" y="1416"/>
                  </a:lnTo>
                  <a:lnTo>
                    <a:pt x="1269" y="868"/>
                  </a:lnTo>
                  <a:cubicBezTo>
                    <a:pt x="1269" y="909"/>
                    <a:pt x="1310" y="909"/>
                    <a:pt x="1310" y="950"/>
                  </a:cubicBezTo>
                  <a:cubicBezTo>
                    <a:pt x="1371" y="1016"/>
                    <a:pt x="1455" y="1059"/>
                    <a:pt x="1540" y="1059"/>
                  </a:cubicBezTo>
                  <a:cubicBezTo>
                    <a:pt x="1625" y="1059"/>
                    <a:pt x="1711" y="1016"/>
                    <a:pt x="1777" y="909"/>
                  </a:cubicBezTo>
                  <a:cubicBezTo>
                    <a:pt x="1858" y="828"/>
                    <a:pt x="1858" y="696"/>
                    <a:pt x="1777" y="615"/>
                  </a:cubicBezTo>
                  <a:cubicBezTo>
                    <a:pt x="1686" y="442"/>
                    <a:pt x="1483" y="320"/>
                    <a:pt x="1269" y="280"/>
                  </a:cubicBezTo>
                  <a:cubicBezTo>
                    <a:pt x="1237" y="140"/>
                    <a:pt x="1118" y="1"/>
                    <a:pt x="960"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242"/>
          <p:cNvGrpSpPr/>
          <p:nvPr/>
        </p:nvGrpSpPr>
        <p:grpSpPr>
          <a:xfrm>
            <a:off x="871360" y="3224309"/>
            <a:ext cx="379195" cy="296934"/>
            <a:chOff x="4780925" y="3237175"/>
            <a:chExt cx="349875" cy="273975"/>
          </a:xfrm>
        </p:grpSpPr>
        <p:sp>
          <p:nvSpPr>
            <p:cNvPr id="9896" name="Google Shape;9896;p242"/>
            <p:cNvSpPr/>
            <p:nvPr/>
          </p:nvSpPr>
          <p:spPr>
            <a:xfrm>
              <a:off x="4947850" y="3496925"/>
              <a:ext cx="14750" cy="14225"/>
            </a:xfrm>
            <a:custGeom>
              <a:avLst/>
              <a:gdLst/>
              <a:ahLst/>
              <a:cxnLst/>
              <a:rect l="l" t="t" r="r" b="b"/>
              <a:pathLst>
                <a:path w="590" h="569" extrusionOk="0">
                  <a:moveTo>
                    <a:pt x="280" y="0"/>
                  </a:moveTo>
                  <a:cubicBezTo>
                    <a:pt x="222" y="0"/>
                    <a:pt x="168" y="21"/>
                    <a:pt x="123" y="61"/>
                  </a:cubicBezTo>
                  <a:cubicBezTo>
                    <a:pt x="41" y="153"/>
                    <a:pt x="1" y="274"/>
                    <a:pt x="41" y="366"/>
                  </a:cubicBezTo>
                  <a:cubicBezTo>
                    <a:pt x="82" y="487"/>
                    <a:pt x="214" y="569"/>
                    <a:pt x="295" y="569"/>
                  </a:cubicBezTo>
                  <a:cubicBezTo>
                    <a:pt x="427" y="569"/>
                    <a:pt x="549" y="447"/>
                    <a:pt x="589" y="315"/>
                  </a:cubicBezTo>
                  <a:cubicBezTo>
                    <a:pt x="589" y="234"/>
                    <a:pt x="549" y="112"/>
                    <a:pt x="468" y="61"/>
                  </a:cubicBezTo>
                  <a:cubicBezTo>
                    <a:pt x="402" y="21"/>
                    <a:pt x="338" y="0"/>
                    <a:pt x="280"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242"/>
            <p:cNvSpPr/>
            <p:nvPr/>
          </p:nvSpPr>
          <p:spPr>
            <a:xfrm>
              <a:off x="4780925" y="3237175"/>
              <a:ext cx="349875" cy="273150"/>
            </a:xfrm>
            <a:custGeom>
              <a:avLst/>
              <a:gdLst/>
              <a:ahLst/>
              <a:cxnLst/>
              <a:rect l="l" t="t" r="r" b="b"/>
              <a:pathLst>
                <a:path w="13995" h="10926" extrusionOk="0">
                  <a:moveTo>
                    <a:pt x="2700" y="1784"/>
                  </a:moveTo>
                  <a:lnTo>
                    <a:pt x="2700" y="2678"/>
                  </a:lnTo>
                  <a:lnTo>
                    <a:pt x="1898" y="3439"/>
                  </a:lnTo>
                  <a:lnTo>
                    <a:pt x="1898" y="1784"/>
                  </a:lnTo>
                  <a:close/>
                  <a:moveTo>
                    <a:pt x="5582" y="688"/>
                  </a:moveTo>
                  <a:lnTo>
                    <a:pt x="10443" y="5428"/>
                  </a:lnTo>
                  <a:lnTo>
                    <a:pt x="9895" y="5884"/>
                  </a:lnTo>
                  <a:lnTo>
                    <a:pt x="5744" y="1825"/>
                  </a:lnTo>
                  <a:cubicBezTo>
                    <a:pt x="5704" y="1784"/>
                    <a:pt x="5640" y="1764"/>
                    <a:pt x="5577" y="1764"/>
                  </a:cubicBezTo>
                  <a:cubicBezTo>
                    <a:pt x="5513" y="1764"/>
                    <a:pt x="5450" y="1784"/>
                    <a:pt x="5409" y="1825"/>
                  </a:cubicBezTo>
                  <a:lnTo>
                    <a:pt x="5369" y="1825"/>
                  </a:lnTo>
                  <a:lnTo>
                    <a:pt x="1218" y="5884"/>
                  </a:lnTo>
                  <a:lnTo>
                    <a:pt x="670" y="5428"/>
                  </a:lnTo>
                  <a:lnTo>
                    <a:pt x="5582" y="688"/>
                  </a:lnTo>
                  <a:close/>
                  <a:moveTo>
                    <a:pt x="6384" y="6646"/>
                  </a:moveTo>
                  <a:lnTo>
                    <a:pt x="6384" y="8980"/>
                  </a:lnTo>
                  <a:lnTo>
                    <a:pt x="4770" y="8980"/>
                  </a:lnTo>
                  <a:lnTo>
                    <a:pt x="4770" y="6646"/>
                  </a:lnTo>
                  <a:close/>
                  <a:moveTo>
                    <a:pt x="5582" y="2424"/>
                  </a:moveTo>
                  <a:lnTo>
                    <a:pt x="8921" y="5722"/>
                  </a:lnTo>
                  <a:lnTo>
                    <a:pt x="8921" y="8980"/>
                  </a:lnTo>
                  <a:lnTo>
                    <a:pt x="6932" y="8980"/>
                  </a:lnTo>
                  <a:lnTo>
                    <a:pt x="6932" y="6351"/>
                  </a:lnTo>
                  <a:cubicBezTo>
                    <a:pt x="6932" y="6229"/>
                    <a:pt x="6800" y="6098"/>
                    <a:pt x="6637" y="6098"/>
                  </a:cubicBezTo>
                  <a:lnTo>
                    <a:pt x="4516" y="6098"/>
                  </a:lnTo>
                  <a:cubicBezTo>
                    <a:pt x="4354" y="6098"/>
                    <a:pt x="4263" y="6229"/>
                    <a:pt x="4263" y="6351"/>
                  </a:cubicBezTo>
                  <a:lnTo>
                    <a:pt x="4263" y="8980"/>
                  </a:lnTo>
                  <a:lnTo>
                    <a:pt x="2192" y="8980"/>
                  </a:lnTo>
                  <a:lnTo>
                    <a:pt x="2192" y="5722"/>
                  </a:lnTo>
                  <a:lnTo>
                    <a:pt x="5582" y="2424"/>
                  </a:lnTo>
                  <a:close/>
                  <a:moveTo>
                    <a:pt x="10565" y="6016"/>
                  </a:moveTo>
                  <a:lnTo>
                    <a:pt x="10565" y="8980"/>
                  </a:lnTo>
                  <a:lnTo>
                    <a:pt x="9469" y="8980"/>
                  </a:lnTo>
                  <a:lnTo>
                    <a:pt x="9469" y="6229"/>
                  </a:lnTo>
                  <a:lnTo>
                    <a:pt x="9722" y="6483"/>
                  </a:lnTo>
                  <a:cubicBezTo>
                    <a:pt x="9763" y="6524"/>
                    <a:pt x="9844" y="6564"/>
                    <a:pt x="9895" y="6564"/>
                  </a:cubicBezTo>
                  <a:cubicBezTo>
                    <a:pt x="9976" y="6564"/>
                    <a:pt x="10017" y="6524"/>
                    <a:pt x="10057" y="6483"/>
                  </a:cubicBezTo>
                  <a:lnTo>
                    <a:pt x="10565" y="6016"/>
                  </a:lnTo>
                  <a:close/>
                  <a:moveTo>
                    <a:pt x="11711" y="861"/>
                  </a:moveTo>
                  <a:lnTo>
                    <a:pt x="13193" y="3094"/>
                  </a:lnTo>
                  <a:lnTo>
                    <a:pt x="12554" y="3094"/>
                  </a:lnTo>
                  <a:cubicBezTo>
                    <a:pt x="12381" y="3094"/>
                    <a:pt x="12260" y="3226"/>
                    <a:pt x="12260" y="3347"/>
                  </a:cubicBezTo>
                  <a:lnTo>
                    <a:pt x="12260" y="8980"/>
                  </a:lnTo>
                  <a:lnTo>
                    <a:pt x="11163" y="8980"/>
                  </a:lnTo>
                  <a:lnTo>
                    <a:pt x="11163" y="3652"/>
                  </a:lnTo>
                  <a:lnTo>
                    <a:pt x="11417" y="3652"/>
                  </a:lnTo>
                  <a:cubicBezTo>
                    <a:pt x="11539" y="3652"/>
                    <a:pt x="11671" y="3560"/>
                    <a:pt x="11711" y="3398"/>
                  </a:cubicBezTo>
                  <a:cubicBezTo>
                    <a:pt x="11711" y="3226"/>
                    <a:pt x="11580" y="3094"/>
                    <a:pt x="11417" y="3094"/>
                  </a:cubicBezTo>
                  <a:lnTo>
                    <a:pt x="10270" y="3094"/>
                  </a:lnTo>
                  <a:lnTo>
                    <a:pt x="11711" y="861"/>
                  </a:lnTo>
                  <a:close/>
                  <a:moveTo>
                    <a:pt x="5582" y="1"/>
                  </a:moveTo>
                  <a:cubicBezTo>
                    <a:pt x="5513" y="1"/>
                    <a:pt x="5450" y="34"/>
                    <a:pt x="5409" y="100"/>
                  </a:cubicBezTo>
                  <a:lnTo>
                    <a:pt x="3248" y="2170"/>
                  </a:lnTo>
                  <a:lnTo>
                    <a:pt x="3248" y="1531"/>
                  </a:lnTo>
                  <a:cubicBezTo>
                    <a:pt x="3248" y="1368"/>
                    <a:pt x="3166" y="1236"/>
                    <a:pt x="2994" y="1236"/>
                  </a:cubicBezTo>
                  <a:lnTo>
                    <a:pt x="1644" y="1236"/>
                  </a:lnTo>
                  <a:cubicBezTo>
                    <a:pt x="1472" y="1236"/>
                    <a:pt x="1350" y="1368"/>
                    <a:pt x="1350" y="1531"/>
                  </a:cubicBezTo>
                  <a:lnTo>
                    <a:pt x="1350" y="3987"/>
                  </a:lnTo>
                  <a:lnTo>
                    <a:pt x="81" y="5215"/>
                  </a:lnTo>
                  <a:cubicBezTo>
                    <a:pt x="81" y="5215"/>
                    <a:pt x="41" y="5255"/>
                    <a:pt x="41" y="5296"/>
                  </a:cubicBezTo>
                  <a:cubicBezTo>
                    <a:pt x="0" y="5377"/>
                    <a:pt x="0" y="5509"/>
                    <a:pt x="81" y="5590"/>
                  </a:cubicBezTo>
                  <a:lnTo>
                    <a:pt x="1056" y="6483"/>
                  </a:lnTo>
                  <a:cubicBezTo>
                    <a:pt x="1096" y="6524"/>
                    <a:pt x="1160" y="6544"/>
                    <a:pt x="1228" y="6544"/>
                  </a:cubicBezTo>
                  <a:cubicBezTo>
                    <a:pt x="1297" y="6544"/>
                    <a:pt x="1370" y="6524"/>
                    <a:pt x="1431" y="6483"/>
                  </a:cubicBezTo>
                  <a:lnTo>
                    <a:pt x="1644" y="6229"/>
                  </a:lnTo>
                  <a:lnTo>
                    <a:pt x="1644" y="8980"/>
                  </a:lnTo>
                  <a:lnTo>
                    <a:pt x="294" y="8980"/>
                  </a:lnTo>
                  <a:cubicBezTo>
                    <a:pt x="163" y="8980"/>
                    <a:pt x="41" y="9101"/>
                    <a:pt x="41" y="9233"/>
                  </a:cubicBezTo>
                  <a:lnTo>
                    <a:pt x="41" y="10664"/>
                  </a:lnTo>
                  <a:lnTo>
                    <a:pt x="41" y="10756"/>
                  </a:lnTo>
                  <a:cubicBezTo>
                    <a:pt x="81" y="10877"/>
                    <a:pt x="203" y="10918"/>
                    <a:pt x="294" y="10918"/>
                  </a:cubicBezTo>
                  <a:lnTo>
                    <a:pt x="5744" y="10918"/>
                  </a:lnTo>
                  <a:cubicBezTo>
                    <a:pt x="5876" y="10918"/>
                    <a:pt x="5998" y="10837"/>
                    <a:pt x="6039" y="10705"/>
                  </a:cubicBezTo>
                  <a:cubicBezTo>
                    <a:pt x="6039" y="10543"/>
                    <a:pt x="5917" y="10370"/>
                    <a:pt x="5744" y="10370"/>
                  </a:cubicBezTo>
                  <a:lnTo>
                    <a:pt x="589" y="10370"/>
                  </a:lnTo>
                  <a:lnTo>
                    <a:pt x="589" y="9528"/>
                  </a:lnTo>
                  <a:lnTo>
                    <a:pt x="13396" y="9528"/>
                  </a:lnTo>
                  <a:lnTo>
                    <a:pt x="13396" y="10370"/>
                  </a:lnTo>
                  <a:lnTo>
                    <a:pt x="8200" y="10370"/>
                  </a:lnTo>
                  <a:cubicBezTo>
                    <a:pt x="8068" y="10411"/>
                    <a:pt x="7946" y="10543"/>
                    <a:pt x="7946" y="10664"/>
                  </a:cubicBezTo>
                  <a:cubicBezTo>
                    <a:pt x="7946" y="10814"/>
                    <a:pt x="8038" y="10926"/>
                    <a:pt x="8149" y="10926"/>
                  </a:cubicBezTo>
                  <a:cubicBezTo>
                    <a:pt x="8166" y="10926"/>
                    <a:pt x="8183" y="10923"/>
                    <a:pt x="8200" y="10918"/>
                  </a:cubicBezTo>
                  <a:lnTo>
                    <a:pt x="13650" y="10918"/>
                  </a:lnTo>
                  <a:cubicBezTo>
                    <a:pt x="13661" y="10921"/>
                    <a:pt x="13672" y="10922"/>
                    <a:pt x="13683" y="10922"/>
                  </a:cubicBezTo>
                  <a:cubicBezTo>
                    <a:pt x="13839" y="10922"/>
                    <a:pt x="13954" y="10664"/>
                    <a:pt x="13954" y="10664"/>
                  </a:cubicBezTo>
                  <a:lnTo>
                    <a:pt x="13954" y="9233"/>
                  </a:lnTo>
                  <a:cubicBezTo>
                    <a:pt x="13954" y="9101"/>
                    <a:pt x="13822" y="8980"/>
                    <a:pt x="13701" y="8980"/>
                  </a:cubicBezTo>
                  <a:lnTo>
                    <a:pt x="12808" y="8980"/>
                  </a:lnTo>
                  <a:lnTo>
                    <a:pt x="12808" y="3652"/>
                  </a:lnTo>
                  <a:lnTo>
                    <a:pt x="13701" y="3652"/>
                  </a:lnTo>
                  <a:cubicBezTo>
                    <a:pt x="13782" y="3652"/>
                    <a:pt x="13822" y="3601"/>
                    <a:pt x="13904" y="3560"/>
                  </a:cubicBezTo>
                  <a:cubicBezTo>
                    <a:pt x="13995" y="3479"/>
                    <a:pt x="13995" y="3307"/>
                    <a:pt x="13954" y="3226"/>
                  </a:cubicBezTo>
                  <a:lnTo>
                    <a:pt x="11965" y="181"/>
                  </a:lnTo>
                  <a:cubicBezTo>
                    <a:pt x="11925" y="100"/>
                    <a:pt x="11833" y="49"/>
                    <a:pt x="11711" y="49"/>
                  </a:cubicBezTo>
                  <a:cubicBezTo>
                    <a:pt x="11620" y="49"/>
                    <a:pt x="11539" y="100"/>
                    <a:pt x="11498" y="181"/>
                  </a:cubicBezTo>
                  <a:lnTo>
                    <a:pt x="9509" y="3226"/>
                  </a:lnTo>
                  <a:cubicBezTo>
                    <a:pt x="9428" y="3347"/>
                    <a:pt x="9469" y="3479"/>
                    <a:pt x="9550" y="3560"/>
                  </a:cubicBezTo>
                  <a:cubicBezTo>
                    <a:pt x="9590" y="3601"/>
                    <a:pt x="9682" y="3652"/>
                    <a:pt x="9722" y="3652"/>
                  </a:cubicBezTo>
                  <a:lnTo>
                    <a:pt x="10605" y="3652"/>
                  </a:lnTo>
                  <a:lnTo>
                    <a:pt x="10605" y="4788"/>
                  </a:lnTo>
                  <a:lnTo>
                    <a:pt x="5785" y="100"/>
                  </a:lnTo>
                  <a:cubicBezTo>
                    <a:pt x="5724" y="34"/>
                    <a:pt x="5650" y="1"/>
                    <a:pt x="5582"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901"/>
        <p:cNvGrpSpPr/>
        <p:nvPr/>
      </p:nvGrpSpPr>
      <p:grpSpPr>
        <a:xfrm>
          <a:off x="0" y="0"/>
          <a:ext cx="0" cy="0"/>
          <a:chOff x="0" y="0"/>
          <a:chExt cx="0" cy="0"/>
        </a:xfrm>
      </p:grpSpPr>
      <p:sp>
        <p:nvSpPr>
          <p:cNvPr id="9902" name="Google Shape;9902;p243"/>
          <p:cNvSpPr/>
          <p:nvPr/>
        </p:nvSpPr>
        <p:spPr>
          <a:xfrm flipH="1">
            <a:off x="4474564"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03" name="Google Shape;9903;p243"/>
          <p:cNvSpPr txBox="1">
            <a:spLocks noGrp="1"/>
          </p:cNvSpPr>
          <p:nvPr>
            <p:ph type="title"/>
          </p:nvPr>
        </p:nvSpPr>
        <p:spPr>
          <a:xfrm>
            <a:off x="1282229" y="1571860"/>
            <a:ext cx="4824847" cy="1714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300" dirty="0"/>
              <a:t>THANK YOU!</a:t>
            </a:r>
            <a:endParaRPr sz="5300" dirty="0"/>
          </a:p>
        </p:txBody>
      </p:sp>
      <p:grpSp>
        <p:nvGrpSpPr>
          <p:cNvPr id="9906" name="Google Shape;9906;p243"/>
          <p:cNvGrpSpPr/>
          <p:nvPr/>
        </p:nvGrpSpPr>
        <p:grpSpPr>
          <a:xfrm>
            <a:off x="5402544" y="2780188"/>
            <a:ext cx="4294670" cy="2375962"/>
            <a:chOff x="5402544" y="2780188"/>
            <a:chExt cx="4294670" cy="2375962"/>
          </a:xfrm>
        </p:grpSpPr>
        <p:sp>
          <p:nvSpPr>
            <p:cNvPr id="9907" name="Google Shape;9907;p243"/>
            <p:cNvSpPr/>
            <p:nvPr/>
          </p:nvSpPr>
          <p:spPr>
            <a:xfrm>
              <a:off x="5462997" y="4340882"/>
              <a:ext cx="775024" cy="804920"/>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243"/>
            <p:cNvSpPr/>
            <p:nvPr/>
          </p:nvSpPr>
          <p:spPr>
            <a:xfrm>
              <a:off x="5402544" y="3860928"/>
              <a:ext cx="815791" cy="480028"/>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243"/>
            <p:cNvSpPr/>
            <p:nvPr/>
          </p:nvSpPr>
          <p:spPr>
            <a:xfrm>
              <a:off x="5639214" y="4577480"/>
              <a:ext cx="445872" cy="322982"/>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243"/>
            <p:cNvSpPr/>
            <p:nvPr/>
          </p:nvSpPr>
          <p:spPr>
            <a:xfrm>
              <a:off x="5669624" y="4577480"/>
              <a:ext cx="415461" cy="322982"/>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243"/>
            <p:cNvSpPr/>
            <p:nvPr/>
          </p:nvSpPr>
          <p:spPr>
            <a:xfrm>
              <a:off x="5669624" y="4577480"/>
              <a:ext cx="21302" cy="322982"/>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243"/>
            <p:cNvSpPr/>
            <p:nvPr/>
          </p:nvSpPr>
          <p:spPr>
            <a:xfrm>
              <a:off x="5669624" y="4728356"/>
              <a:ext cx="415461" cy="19172"/>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243"/>
            <p:cNvSpPr/>
            <p:nvPr/>
          </p:nvSpPr>
          <p:spPr>
            <a:xfrm>
              <a:off x="5867511" y="4577480"/>
              <a:ext cx="19686" cy="322982"/>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243"/>
            <p:cNvSpPr/>
            <p:nvPr/>
          </p:nvSpPr>
          <p:spPr>
            <a:xfrm>
              <a:off x="5921279" y="4616778"/>
              <a:ext cx="75438" cy="81682"/>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243"/>
            <p:cNvSpPr/>
            <p:nvPr/>
          </p:nvSpPr>
          <p:spPr>
            <a:xfrm>
              <a:off x="5972918" y="4612591"/>
              <a:ext cx="75512" cy="81241"/>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243"/>
            <p:cNvSpPr/>
            <p:nvPr/>
          </p:nvSpPr>
          <p:spPr>
            <a:xfrm>
              <a:off x="5757990" y="4780509"/>
              <a:ext cx="74998" cy="81168"/>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243"/>
            <p:cNvSpPr/>
            <p:nvPr/>
          </p:nvSpPr>
          <p:spPr>
            <a:xfrm>
              <a:off x="7156930"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243"/>
            <p:cNvSpPr/>
            <p:nvPr/>
          </p:nvSpPr>
          <p:spPr>
            <a:xfrm>
              <a:off x="6218329"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243"/>
            <p:cNvSpPr/>
            <p:nvPr/>
          </p:nvSpPr>
          <p:spPr>
            <a:xfrm>
              <a:off x="6496207"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243"/>
            <p:cNvSpPr/>
            <p:nvPr/>
          </p:nvSpPr>
          <p:spPr>
            <a:xfrm>
              <a:off x="6524120"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243"/>
            <p:cNvSpPr/>
            <p:nvPr/>
          </p:nvSpPr>
          <p:spPr>
            <a:xfrm>
              <a:off x="6547919"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243"/>
            <p:cNvSpPr/>
            <p:nvPr/>
          </p:nvSpPr>
          <p:spPr>
            <a:xfrm>
              <a:off x="6636212"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243"/>
            <p:cNvSpPr/>
            <p:nvPr/>
          </p:nvSpPr>
          <p:spPr>
            <a:xfrm>
              <a:off x="614957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243"/>
            <p:cNvSpPr/>
            <p:nvPr/>
          </p:nvSpPr>
          <p:spPr>
            <a:xfrm>
              <a:off x="7139889"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243"/>
            <p:cNvSpPr/>
            <p:nvPr/>
          </p:nvSpPr>
          <p:spPr>
            <a:xfrm>
              <a:off x="6177488"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243"/>
            <p:cNvSpPr/>
            <p:nvPr/>
          </p:nvSpPr>
          <p:spPr>
            <a:xfrm>
              <a:off x="7180730"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243"/>
            <p:cNvSpPr/>
            <p:nvPr/>
          </p:nvSpPr>
          <p:spPr>
            <a:xfrm>
              <a:off x="7031911"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243"/>
            <p:cNvSpPr/>
            <p:nvPr/>
          </p:nvSpPr>
          <p:spPr>
            <a:xfrm>
              <a:off x="7014869"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243"/>
            <p:cNvSpPr/>
            <p:nvPr/>
          </p:nvSpPr>
          <p:spPr>
            <a:xfrm>
              <a:off x="7167802"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243"/>
            <p:cNvSpPr/>
            <p:nvPr/>
          </p:nvSpPr>
          <p:spPr>
            <a:xfrm>
              <a:off x="7992328"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243"/>
            <p:cNvSpPr/>
            <p:nvPr/>
          </p:nvSpPr>
          <p:spPr>
            <a:xfrm>
              <a:off x="7768071"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243"/>
            <p:cNvSpPr/>
            <p:nvPr/>
          </p:nvSpPr>
          <p:spPr>
            <a:xfrm>
              <a:off x="7626010"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243"/>
            <p:cNvSpPr/>
            <p:nvPr/>
          </p:nvSpPr>
          <p:spPr>
            <a:xfrm>
              <a:off x="7626010"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243"/>
            <p:cNvSpPr/>
            <p:nvPr/>
          </p:nvSpPr>
          <p:spPr>
            <a:xfrm>
              <a:off x="7626010"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243"/>
            <p:cNvSpPr/>
            <p:nvPr/>
          </p:nvSpPr>
          <p:spPr>
            <a:xfrm>
              <a:off x="8192271"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243"/>
            <p:cNvSpPr/>
            <p:nvPr/>
          </p:nvSpPr>
          <p:spPr>
            <a:xfrm>
              <a:off x="7626010"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243"/>
            <p:cNvSpPr/>
            <p:nvPr/>
          </p:nvSpPr>
          <p:spPr>
            <a:xfrm>
              <a:off x="8080106"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243"/>
            <p:cNvSpPr/>
            <p:nvPr/>
          </p:nvSpPr>
          <p:spPr>
            <a:xfrm>
              <a:off x="8080106"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243"/>
            <p:cNvSpPr/>
            <p:nvPr/>
          </p:nvSpPr>
          <p:spPr>
            <a:xfrm>
              <a:off x="8134389"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243"/>
            <p:cNvSpPr/>
            <p:nvPr/>
          </p:nvSpPr>
          <p:spPr>
            <a:xfrm>
              <a:off x="8127631"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243"/>
            <p:cNvSpPr/>
            <p:nvPr/>
          </p:nvSpPr>
          <p:spPr>
            <a:xfrm>
              <a:off x="7331091"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243"/>
            <p:cNvSpPr/>
            <p:nvPr/>
          </p:nvSpPr>
          <p:spPr>
            <a:xfrm>
              <a:off x="7331091"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243"/>
            <p:cNvSpPr/>
            <p:nvPr/>
          </p:nvSpPr>
          <p:spPr>
            <a:xfrm>
              <a:off x="7555274"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243"/>
            <p:cNvSpPr/>
            <p:nvPr/>
          </p:nvSpPr>
          <p:spPr>
            <a:xfrm>
              <a:off x="777894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243"/>
            <p:cNvSpPr/>
            <p:nvPr/>
          </p:nvSpPr>
          <p:spPr>
            <a:xfrm>
              <a:off x="7331091"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243"/>
            <p:cNvSpPr/>
            <p:nvPr/>
          </p:nvSpPr>
          <p:spPr>
            <a:xfrm>
              <a:off x="737237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243"/>
            <p:cNvSpPr/>
            <p:nvPr/>
          </p:nvSpPr>
          <p:spPr>
            <a:xfrm>
              <a:off x="7434368"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243"/>
            <p:cNvSpPr/>
            <p:nvPr/>
          </p:nvSpPr>
          <p:spPr>
            <a:xfrm>
              <a:off x="7645696"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243"/>
            <p:cNvSpPr/>
            <p:nvPr/>
          </p:nvSpPr>
          <p:spPr>
            <a:xfrm>
              <a:off x="6534695"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243"/>
            <p:cNvSpPr/>
            <p:nvPr/>
          </p:nvSpPr>
          <p:spPr>
            <a:xfrm>
              <a:off x="6571645"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243"/>
            <p:cNvSpPr/>
            <p:nvPr/>
          </p:nvSpPr>
          <p:spPr>
            <a:xfrm>
              <a:off x="6610429"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243"/>
            <p:cNvSpPr/>
            <p:nvPr/>
          </p:nvSpPr>
          <p:spPr>
            <a:xfrm>
              <a:off x="6500394"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243"/>
            <p:cNvSpPr/>
            <p:nvPr/>
          </p:nvSpPr>
          <p:spPr>
            <a:xfrm>
              <a:off x="6537048"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243"/>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243"/>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243"/>
            <p:cNvSpPr/>
            <p:nvPr/>
          </p:nvSpPr>
          <p:spPr>
            <a:xfrm>
              <a:off x="65024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243"/>
            <p:cNvSpPr/>
            <p:nvPr/>
          </p:nvSpPr>
          <p:spPr>
            <a:xfrm>
              <a:off x="6797371"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243"/>
            <p:cNvSpPr/>
            <p:nvPr/>
          </p:nvSpPr>
          <p:spPr>
            <a:xfrm>
              <a:off x="7970585"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243"/>
            <p:cNvSpPr/>
            <p:nvPr/>
          </p:nvSpPr>
          <p:spPr>
            <a:xfrm>
              <a:off x="8717617"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243"/>
            <p:cNvSpPr/>
            <p:nvPr/>
          </p:nvSpPr>
          <p:spPr>
            <a:xfrm>
              <a:off x="8872606"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243"/>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243"/>
            <p:cNvSpPr/>
            <p:nvPr/>
          </p:nvSpPr>
          <p:spPr>
            <a:xfrm>
              <a:off x="869176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243"/>
            <p:cNvSpPr/>
            <p:nvPr/>
          </p:nvSpPr>
          <p:spPr>
            <a:xfrm>
              <a:off x="8125574"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243"/>
            <p:cNvSpPr/>
            <p:nvPr/>
          </p:nvSpPr>
          <p:spPr>
            <a:xfrm>
              <a:off x="8160171"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243"/>
            <p:cNvSpPr/>
            <p:nvPr/>
          </p:nvSpPr>
          <p:spPr>
            <a:xfrm>
              <a:off x="823098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243"/>
            <p:cNvSpPr/>
            <p:nvPr/>
          </p:nvSpPr>
          <p:spPr>
            <a:xfrm>
              <a:off x="829760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243"/>
            <p:cNvSpPr/>
            <p:nvPr/>
          </p:nvSpPr>
          <p:spPr>
            <a:xfrm>
              <a:off x="9455835"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243"/>
            <p:cNvSpPr/>
            <p:nvPr/>
          </p:nvSpPr>
          <p:spPr>
            <a:xfrm>
              <a:off x="7341889"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243"/>
            <p:cNvSpPr/>
            <p:nvPr/>
          </p:nvSpPr>
          <p:spPr>
            <a:xfrm>
              <a:off x="7341889"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243"/>
            <p:cNvSpPr/>
            <p:nvPr/>
          </p:nvSpPr>
          <p:spPr>
            <a:xfrm>
              <a:off x="7561444"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243"/>
            <p:cNvSpPr/>
            <p:nvPr/>
          </p:nvSpPr>
          <p:spPr>
            <a:xfrm>
              <a:off x="7776886"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243"/>
            <p:cNvSpPr/>
            <p:nvPr/>
          </p:nvSpPr>
          <p:spPr>
            <a:xfrm>
              <a:off x="7341889"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243"/>
            <p:cNvSpPr/>
            <p:nvPr/>
          </p:nvSpPr>
          <p:spPr>
            <a:xfrm>
              <a:off x="740851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243"/>
            <p:cNvSpPr/>
            <p:nvPr/>
          </p:nvSpPr>
          <p:spPr>
            <a:xfrm>
              <a:off x="7669422"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243"/>
            <p:cNvSpPr/>
            <p:nvPr/>
          </p:nvSpPr>
          <p:spPr>
            <a:xfrm>
              <a:off x="7619840"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243"/>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7" name="Google Shape;9977;p243"/>
          <p:cNvSpPr/>
          <p:nvPr/>
        </p:nvSpPr>
        <p:spPr>
          <a:xfrm>
            <a:off x="6928050" y="13233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8" name="Google Shape;9978;p243"/>
          <p:cNvGrpSpPr/>
          <p:nvPr/>
        </p:nvGrpSpPr>
        <p:grpSpPr>
          <a:xfrm>
            <a:off x="8452596" y="4507047"/>
            <a:ext cx="1383032" cy="639647"/>
            <a:chOff x="5951675" y="3577056"/>
            <a:chExt cx="2233218" cy="1032855"/>
          </a:xfrm>
        </p:grpSpPr>
        <p:sp>
          <p:nvSpPr>
            <p:cNvPr id="9979" name="Google Shape;9979;p24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243"/>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24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2" name="Google Shape;9982;p243"/>
          <p:cNvGrpSpPr/>
          <p:nvPr/>
        </p:nvGrpSpPr>
        <p:grpSpPr>
          <a:xfrm>
            <a:off x="5619422" y="-328375"/>
            <a:ext cx="3897620" cy="1959215"/>
            <a:chOff x="5619422" y="1000275"/>
            <a:chExt cx="3897620" cy="1959215"/>
          </a:xfrm>
        </p:grpSpPr>
        <p:sp>
          <p:nvSpPr>
            <p:cNvPr id="9983" name="Google Shape;9983;p243"/>
            <p:cNvSpPr/>
            <p:nvPr/>
          </p:nvSpPr>
          <p:spPr>
            <a:xfrm>
              <a:off x="8101616" y="257916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243"/>
            <p:cNvSpPr/>
            <p:nvPr/>
          </p:nvSpPr>
          <p:spPr>
            <a:xfrm>
              <a:off x="5619422" y="2205395"/>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243"/>
            <p:cNvSpPr/>
            <p:nvPr/>
          </p:nvSpPr>
          <p:spPr>
            <a:xfrm>
              <a:off x="8139346"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243"/>
          <p:cNvGrpSpPr/>
          <p:nvPr/>
        </p:nvGrpSpPr>
        <p:grpSpPr>
          <a:xfrm>
            <a:off x="4998357" y="4653165"/>
            <a:ext cx="633237" cy="502984"/>
            <a:chOff x="5421450" y="2281138"/>
            <a:chExt cx="1148625" cy="1385250"/>
          </a:xfrm>
        </p:grpSpPr>
        <p:sp>
          <p:nvSpPr>
            <p:cNvPr id="9987" name="Google Shape;9987;p243"/>
            <p:cNvSpPr/>
            <p:nvPr/>
          </p:nvSpPr>
          <p:spPr>
            <a:xfrm>
              <a:off x="5907850" y="2281138"/>
              <a:ext cx="175825" cy="1385250"/>
            </a:xfrm>
            <a:custGeom>
              <a:avLst/>
              <a:gdLst/>
              <a:ahLst/>
              <a:cxnLst/>
              <a:rect l="l" t="t" r="r" b="b"/>
              <a:pathLst>
                <a:path w="7033" h="55410" extrusionOk="0">
                  <a:moveTo>
                    <a:pt x="50" y="0"/>
                  </a:moveTo>
                  <a:cubicBezTo>
                    <a:pt x="23" y="0"/>
                    <a:pt x="0" y="23"/>
                    <a:pt x="0" y="51"/>
                  </a:cubicBezTo>
                  <a:lnTo>
                    <a:pt x="0" y="55359"/>
                  </a:lnTo>
                  <a:cubicBezTo>
                    <a:pt x="0" y="55387"/>
                    <a:pt x="23" y="55410"/>
                    <a:pt x="50" y="55410"/>
                  </a:cubicBezTo>
                  <a:lnTo>
                    <a:pt x="6983" y="55410"/>
                  </a:lnTo>
                  <a:cubicBezTo>
                    <a:pt x="7010" y="55410"/>
                    <a:pt x="7032" y="55387"/>
                    <a:pt x="7032" y="55359"/>
                  </a:cubicBezTo>
                  <a:lnTo>
                    <a:pt x="7032" y="51"/>
                  </a:lnTo>
                  <a:cubicBezTo>
                    <a:pt x="7032" y="23"/>
                    <a:pt x="7010" y="0"/>
                    <a:pt x="69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243"/>
            <p:cNvSpPr/>
            <p:nvPr/>
          </p:nvSpPr>
          <p:spPr>
            <a:xfrm>
              <a:off x="5421450" y="2376663"/>
              <a:ext cx="1148625" cy="629475"/>
            </a:xfrm>
            <a:custGeom>
              <a:avLst/>
              <a:gdLst/>
              <a:ahLst/>
              <a:cxnLst/>
              <a:rect l="l" t="t" r="r" b="b"/>
              <a:pathLst>
                <a:path w="45945" h="25179" extrusionOk="0">
                  <a:moveTo>
                    <a:pt x="84" y="0"/>
                  </a:moveTo>
                  <a:cubicBezTo>
                    <a:pt x="38" y="0"/>
                    <a:pt x="0" y="38"/>
                    <a:pt x="0" y="84"/>
                  </a:cubicBezTo>
                  <a:lnTo>
                    <a:pt x="0" y="25094"/>
                  </a:lnTo>
                  <a:cubicBezTo>
                    <a:pt x="0" y="25141"/>
                    <a:pt x="38" y="25178"/>
                    <a:pt x="84" y="25178"/>
                  </a:cubicBezTo>
                  <a:lnTo>
                    <a:pt x="45861" y="25178"/>
                  </a:lnTo>
                  <a:cubicBezTo>
                    <a:pt x="45907" y="25178"/>
                    <a:pt x="45945" y="25141"/>
                    <a:pt x="45945" y="25094"/>
                  </a:cubicBezTo>
                  <a:lnTo>
                    <a:pt x="45945" y="84"/>
                  </a:lnTo>
                  <a:cubicBezTo>
                    <a:pt x="45945" y="38"/>
                    <a:pt x="45907" y="0"/>
                    <a:pt x="45861" y="0"/>
                  </a:cubicBezTo>
                  <a:close/>
                </a:path>
              </a:pathLst>
            </a:custGeom>
            <a:solidFill>
              <a:srgbClr val="C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243"/>
            <p:cNvSpPr/>
            <p:nvPr/>
          </p:nvSpPr>
          <p:spPr>
            <a:xfrm>
              <a:off x="5479725" y="2434963"/>
              <a:ext cx="1032050" cy="512875"/>
            </a:xfrm>
            <a:custGeom>
              <a:avLst/>
              <a:gdLst/>
              <a:ahLst/>
              <a:cxnLst/>
              <a:rect l="l" t="t" r="r" b="b"/>
              <a:pathLst>
                <a:path w="41282" h="20515" extrusionOk="0">
                  <a:moveTo>
                    <a:pt x="1" y="0"/>
                  </a:moveTo>
                  <a:lnTo>
                    <a:pt x="1" y="20514"/>
                  </a:lnTo>
                  <a:lnTo>
                    <a:pt x="41282" y="20514"/>
                  </a:lnTo>
                  <a:lnTo>
                    <a:pt x="412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0" name="Google Shape;9990;p243"/>
          <p:cNvSpPr txBox="1"/>
          <p:nvPr/>
        </p:nvSpPr>
        <p:spPr>
          <a:xfrm>
            <a:off x="4894525" y="4621100"/>
            <a:ext cx="840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SOLD</a:t>
            </a:r>
            <a:endParaRPr sz="1100" b="1">
              <a:solidFill>
                <a:schemeClr val="lt1"/>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994"/>
        <p:cNvGrpSpPr/>
        <p:nvPr/>
      </p:nvGrpSpPr>
      <p:grpSpPr>
        <a:xfrm>
          <a:off x="0" y="0"/>
          <a:ext cx="0" cy="0"/>
          <a:chOff x="0" y="0"/>
          <a:chExt cx="0" cy="0"/>
        </a:xfrm>
      </p:grpSpPr>
      <p:sp>
        <p:nvSpPr>
          <p:cNvPr id="9995" name="Google Shape;9995;p2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Works Cited</a:t>
            </a:r>
            <a:endParaRPr sz="2400" dirty="0"/>
          </a:p>
        </p:txBody>
      </p:sp>
      <p:sp>
        <p:nvSpPr>
          <p:cNvPr id="9996" name="Google Shape;9996;p244"/>
          <p:cNvSpPr txBox="1"/>
          <p:nvPr/>
        </p:nvSpPr>
        <p:spPr>
          <a:xfrm>
            <a:off x="1047150" y="949375"/>
            <a:ext cx="7049700" cy="4224203"/>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Font typeface="Montserrat"/>
              <a:buChar char="-"/>
            </a:pPr>
            <a:r>
              <a:rPr lang="en" sz="1050" u="sng" dirty="0">
                <a:solidFill>
                  <a:schemeClr val="hlink"/>
                </a:solidFill>
                <a:latin typeface="Montserrat"/>
                <a:ea typeface="Montserrat"/>
                <a:cs typeface="Montserrat"/>
                <a:sym typeface="Montserrat"/>
                <a:hlinkClick r:id="rId3"/>
              </a:rPr>
              <a:t>https://www.kaggle.com/datasets/asaniczka/us-cost-of-living-dataset-3171-counties/data</a:t>
            </a:r>
            <a:endParaRPr sz="1050" dirty="0">
              <a:solidFill>
                <a:schemeClr val="dk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dk1"/>
              </a:buClr>
              <a:buSzPts val="1200"/>
              <a:buFont typeface="Montserrat"/>
              <a:buChar char="-"/>
            </a:pPr>
            <a:r>
              <a:rPr lang="en" sz="1050" u="sng" dirty="0">
                <a:solidFill>
                  <a:schemeClr val="hlink"/>
                </a:solidFill>
                <a:latin typeface="Montserrat"/>
                <a:ea typeface="Montserrat"/>
                <a:cs typeface="Montserrat"/>
                <a:sym typeface="Montserrat"/>
                <a:hlinkClick r:id="rId4"/>
              </a:rPr>
              <a:t>https://datausa.io/profile/geo/sullivan-county-mo#:~:text=Median%20household%20income%20in%20Sullivan%20County%2C%20MO%20is%20%2446%2C964</a:t>
            </a:r>
            <a:endParaRPr sz="1050" dirty="0">
              <a:solidFill>
                <a:schemeClr val="dk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dk1"/>
              </a:buClr>
              <a:buSzPts val="1200"/>
              <a:buFont typeface="Montserrat"/>
              <a:buChar char="-"/>
            </a:pPr>
            <a:r>
              <a:rPr lang="en" sz="1050" u="sng" dirty="0">
                <a:solidFill>
                  <a:schemeClr val="hlink"/>
                </a:solidFill>
                <a:latin typeface="Montserrat"/>
                <a:ea typeface="Montserrat"/>
                <a:cs typeface="Montserrat"/>
                <a:sym typeface="Montserrat"/>
                <a:hlinkClick r:id="rId5"/>
              </a:rPr>
              <a:t>https://texasview.org/why-texas-is-so-cheap/</a:t>
            </a:r>
            <a:endParaRPr sz="1050" dirty="0">
              <a:solidFill>
                <a:schemeClr val="dk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dk1"/>
              </a:buClr>
              <a:buSzPts val="1200"/>
              <a:buFont typeface="Montserrat"/>
              <a:buChar char="-"/>
            </a:pPr>
            <a:r>
              <a:rPr lang="en" sz="1050" u="sng" dirty="0">
                <a:solidFill>
                  <a:schemeClr val="hlink"/>
                </a:solidFill>
                <a:latin typeface="Montserrat"/>
                <a:ea typeface="Montserrat"/>
                <a:cs typeface="Montserrat"/>
                <a:sym typeface="Montserrat"/>
                <a:hlinkClick r:id="rId6"/>
              </a:rPr>
              <a:t>https://www.clarionledger.com/story/news/2016/08/05/100-worth-more-mississippi-than-rest-us/88292510/#:~:text=%E2%80%9CThere's%20pretty%20much%20no%20place,cheaper%20general%20price%20of%20goods.%E2%80%9D</a:t>
            </a:r>
            <a:endParaRPr sz="1050" dirty="0">
              <a:solidFill>
                <a:schemeClr val="dk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dk1"/>
              </a:buClr>
              <a:buSzPts val="1200"/>
              <a:buFont typeface="Montserrat"/>
              <a:buChar char="-"/>
            </a:pPr>
            <a:r>
              <a:rPr lang="en" sz="1050" u="sng" dirty="0">
                <a:solidFill>
                  <a:schemeClr val="hlink"/>
                </a:solidFill>
                <a:latin typeface="Montserrat"/>
                <a:ea typeface="Montserrat"/>
                <a:cs typeface="Montserrat"/>
                <a:sym typeface="Montserrat"/>
                <a:hlinkClick r:id="rId7"/>
              </a:rPr>
              <a:t>https://www.linkedin.com/pulse/why-land-so-cheap-arkansas-mazino-oyolo/</a:t>
            </a:r>
            <a:endParaRPr sz="1050" dirty="0">
              <a:solidFill>
                <a:schemeClr val="dk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dk1"/>
              </a:buClr>
              <a:buSzPts val="1200"/>
              <a:buFont typeface="Montserrat"/>
              <a:buChar char="-"/>
            </a:pPr>
            <a:r>
              <a:rPr lang="en" sz="1050" u="sng" dirty="0">
                <a:solidFill>
                  <a:schemeClr val="hlink"/>
                </a:solidFill>
                <a:latin typeface="Montserrat"/>
                <a:ea typeface="Montserrat"/>
                <a:cs typeface="Montserrat"/>
                <a:sym typeface="Montserrat"/>
                <a:hlinkClick r:id="rId8"/>
              </a:rPr>
              <a:t>https://dividendsdiversify.com/why-is-living-in-tennessee-so-cheap/</a:t>
            </a:r>
            <a:endParaRPr sz="1050" dirty="0">
              <a:solidFill>
                <a:schemeClr val="dk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dk1"/>
              </a:buClr>
              <a:buSzPts val="1200"/>
              <a:buFont typeface="Montserrat"/>
              <a:buChar char="-"/>
            </a:pPr>
            <a:r>
              <a:rPr lang="en" sz="1050" u="sng" dirty="0">
                <a:solidFill>
                  <a:schemeClr val="hlink"/>
                </a:solidFill>
                <a:latin typeface="Montserrat"/>
                <a:ea typeface="Montserrat"/>
                <a:cs typeface="Montserrat"/>
                <a:sym typeface="Montserrat"/>
                <a:hlinkClick r:id="rId9"/>
              </a:rPr>
              <a:t>https://www.boydteam.com/blog/what-makes-cost-living-so-low-south-carolina/#:~:text=This%20is%20the%20result%20of,per%20gallon%20in%20gas%20tax</a:t>
            </a:r>
            <a:r>
              <a:rPr lang="en" sz="1050" dirty="0">
                <a:solidFill>
                  <a:schemeClr val="dk1"/>
                </a:solidFill>
                <a:latin typeface="Montserrat"/>
                <a:ea typeface="Montserrat"/>
                <a:cs typeface="Montserrat"/>
                <a:sym typeface="Montserrat"/>
              </a:rPr>
              <a:t>.</a:t>
            </a:r>
            <a:endParaRPr sz="1050" dirty="0">
              <a:solidFill>
                <a:schemeClr val="dk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dk1"/>
              </a:buClr>
              <a:buSzPts val="1200"/>
              <a:buFont typeface="Montserrat"/>
              <a:buChar char="-"/>
            </a:pPr>
            <a:r>
              <a:rPr lang="en" sz="1050" u="sng" dirty="0">
                <a:solidFill>
                  <a:schemeClr val="hlink"/>
                </a:solidFill>
                <a:latin typeface="Montserrat"/>
                <a:ea typeface="Montserrat"/>
                <a:cs typeface="Montserrat"/>
                <a:sym typeface="Montserrat"/>
                <a:hlinkClick r:id="rId10"/>
              </a:rPr>
              <a:t>https://taxfoundation.org/data/all/federal/most-expensive-us-cities-and-metropolitan-areas-2020/</a:t>
            </a:r>
            <a:endParaRPr sz="1050"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050"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050" dirty="0">
              <a:solidFill>
                <a:schemeClr val="dk1"/>
              </a:solidFill>
              <a:latin typeface="Montserrat"/>
              <a:ea typeface="Montserrat"/>
              <a:cs typeface="Montserrat"/>
              <a:sym typeface="Montserrat"/>
            </a:endParaRPr>
          </a:p>
          <a:p>
            <a:pPr marL="0" lvl="0" indent="0" algn="l" rtl="0">
              <a:spcBef>
                <a:spcPts val="0"/>
              </a:spcBef>
              <a:spcAft>
                <a:spcPts val="0"/>
              </a:spcAft>
              <a:buNone/>
            </a:pPr>
            <a:endParaRPr sz="1050" dirty="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28"/>
        <p:cNvGrpSpPr/>
        <p:nvPr/>
      </p:nvGrpSpPr>
      <p:grpSpPr>
        <a:xfrm>
          <a:off x="0" y="0"/>
          <a:ext cx="0" cy="0"/>
          <a:chOff x="0" y="0"/>
          <a:chExt cx="0" cy="0"/>
        </a:xfrm>
      </p:grpSpPr>
      <p:sp>
        <p:nvSpPr>
          <p:cNvPr id="9029" name="Google Shape;9029;p192"/>
          <p:cNvSpPr txBox="1">
            <a:spLocks noGrp="1"/>
          </p:cNvSpPr>
          <p:nvPr>
            <p:ph type="subTitle" idx="1"/>
          </p:nvPr>
        </p:nvSpPr>
        <p:spPr>
          <a:xfrm>
            <a:off x="2442450" y="1922438"/>
            <a:ext cx="4259100" cy="21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Understanding the factors driving the rise in the cost of living is pivotal to making informed decisions about our financial future. As we further discuss cost of living in the US, keep these factors in mind as they have direct implications for our quality of life.</a:t>
            </a:r>
            <a:endParaRPr/>
          </a:p>
        </p:txBody>
      </p:sp>
      <p:sp>
        <p:nvSpPr>
          <p:cNvPr id="9030" name="Google Shape;9030;p192"/>
          <p:cNvSpPr txBox="1">
            <a:spLocks noGrp="1"/>
          </p:cNvSpPr>
          <p:nvPr>
            <p:ph type="title"/>
          </p:nvPr>
        </p:nvSpPr>
        <p:spPr>
          <a:xfrm>
            <a:off x="2442450" y="1221963"/>
            <a:ext cx="4259100" cy="12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is this important? </a:t>
            </a:r>
            <a:endParaRPr/>
          </a:p>
        </p:txBody>
      </p:sp>
      <p:grpSp>
        <p:nvGrpSpPr>
          <p:cNvPr id="9031" name="Google Shape;9031;p192"/>
          <p:cNvGrpSpPr/>
          <p:nvPr/>
        </p:nvGrpSpPr>
        <p:grpSpPr>
          <a:xfrm>
            <a:off x="-914024" y="2071479"/>
            <a:ext cx="4018175" cy="3386259"/>
            <a:chOff x="-1183381" y="898675"/>
            <a:chExt cx="5420444" cy="4360365"/>
          </a:xfrm>
        </p:grpSpPr>
        <p:sp>
          <p:nvSpPr>
            <p:cNvPr id="9032" name="Google Shape;9032;p192"/>
            <p:cNvSpPr/>
            <p:nvPr/>
          </p:nvSpPr>
          <p:spPr>
            <a:xfrm>
              <a:off x="294625" y="8986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92"/>
            <p:cNvGrpSpPr/>
            <p:nvPr/>
          </p:nvGrpSpPr>
          <p:grpSpPr>
            <a:xfrm flipH="1">
              <a:off x="-1183381" y="2780188"/>
              <a:ext cx="4294670" cy="2375962"/>
              <a:chOff x="5402544" y="2780188"/>
              <a:chExt cx="4294670" cy="2375962"/>
            </a:xfrm>
          </p:grpSpPr>
          <p:sp>
            <p:nvSpPr>
              <p:cNvPr id="9034" name="Google Shape;9034;p192"/>
              <p:cNvSpPr/>
              <p:nvPr/>
            </p:nvSpPr>
            <p:spPr>
              <a:xfrm>
                <a:off x="5462997" y="4340882"/>
                <a:ext cx="775024" cy="804920"/>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92"/>
              <p:cNvSpPr/>
              <p:nvPr/>
            </p:nvSpPr>
            <p:spPr>
              <a:xfrm>
                <a:off x="5402544" y="3860928"/>
                <a:ext cx="815791" cy="480028"/>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92"/>
              <p:cNvSpPr/>
              <p:nvPr/>
            </p:nvSpPr>
            <p:spPr>
              <a:xfrm>
                <a:off x="5639214" y="4577480"/>
                <a:ext cx="445872" cy="322982"/>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92"/>
              <p:cNvSpPr/>
              <p:nvPr/>
            </p:nvSpPr>
            <p:spPr>
              <a:xfrm>
                <a:off x="5669624" y="4577480"/>
                <a:ext cx="415461" cy="322982"/>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92"/>
              <p:cNvSpPr/>
              <p:nvPr/>
            </p:nvSpPr>
            <p:spPr>
              <a:xfrm>
                <a:off x="5669624" y="4577480"/>
                <a:ext cx="21302" cy="322982"/>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92"/>
              <p:cNvSpPr/>
              <p:nvPr/>
            </p:nvSpPr>
            <p:spPr>
              <a:xfrm>
                <a:off x="5669624" y="4728356"/>
                <a:ext cx="415461" cy="19172"/>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92"/>
              <p:cNvSpPr/>
              <p:nvPr/>
            </p:nvSpPr>
            <p:spPr>
              <a:xfrm>
                <a:off x="5867511" y="4577480"/>
                <a:ext cx="19686" cy="322982"/>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92"/>
              <p:cNvSpPr/>
              <p:nvPr/>
            </p:nvSpPr>
            <p:spPr>
              <a:xfrm>
                <a:off x="5921279" y="4616778"/>
                <a:ext cx="75438" cy="81682"/>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92"/>
              <p:cNvSpPr/>
              <p:nvPr/>
            </p:nvSpPr>
            <p:spPr>
              <a:xfrm>
                <a:off x="5972918" y="4612591"/>
                <a:ext cx="75512" cy="81241"/>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92"/>
              <p:cNvSpPr/>
              <p:nvPr/>
            </p:nvSpPr>
            <p:spPr>
              <a:xfrm>
                <a:off x="5757990" y="4780509"/>
                <a:ext cx="74998" cy="81168"/>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92"/>
              <p:cNvSpPr/>
              <p:nvPr/>
            </p:nvSpPr>
            <p:spPr>
              <a:xfrm>
                <a:off x="7156930"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92"/>
              <p:cNvSpPr/>
              <p:nvPr/>
            </p:nvSpPr>
            <p:spPr>
              <a:xfrm>
                <a:off x="6218329"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92"/>
              <p:cNvSpPr/>
              <p:nvPr/>
            </p:nvSpPr>
            <p:spPr>
              <a:xfrm>
                <a:off x="6496207"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92"/>
              <p:cNvSpPr/>
              <p:nvPr/>
            </p:nvSpPr>
            <p:spPr>
              <a:xfrm>
                <a:off x="6524120"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92"/>
              <p:cNvSpPr/>
              <p:nvPr/>
            </p:nvSpPr>
            <p:spPr>
              <a:xfrm>
                <a:off x="6547919"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92"/>
              <p:cNvSpPr/>
              <p:nvPr/>
            </p:nvSpPr>
            <p:spPr>
              <a:xfrm>
                <a:off x="6636212"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92"/>
              <p:cNvSpPr/>
              <p:nvPr/>
            </p:nvSpPr>
            <p:spPr>
              <a:xfrm>
                <a:off x="614957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92"/>
              <p:cNvSpPr/>
              <p:nvPr/>
            </p:nvSpPr>
            <p:spPr>
              <a:xfrm>
                <a:off x="7139889"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92"/>
              <p:cNvSpPr/>
              <p:nvPr/>
            </p:nvSpPr>
            <p:spPr>
              <a:xfrm>
                <a:off x="6177488"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92"/>
              <p:cNvSpPr/>
              <p:nvPr/>
            </p:nvSpPr>
            <p:spPr>
              <a:xfrm>
                <a:off x="7180730"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92"/>
              <p:cNvSpPr/>
              <p:nvPr/>
            </p:nvSpPr>
            <p:spPr>
              <a:xfrm>
                <a:off x="7031911"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92"/>
              <p:cNvSpPr/>
              <p:nvPr/>
            </p:nvSpPr>
            <p:spPr>
              <a:xfrm>
                <a:off x="7014869"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92"/>
              <p:cNvSpPr/>
              <p:nvPr/>
            </p:nvSpPr>
            <p:spPr>
              <a:xfrm>
                <a:off x="7167802"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92"/>
              <p:cNvSpPr/>
              <p:nvPr/>
            </p:nvSpPr>
            <p:spPr>
              <a:xfrm>
                <a:off x="7992328"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92"/>
              <p:cNvSpPr/>
              <p:nvPr/>
            </p:nvSpPr>
            <p:spPr>
              <a:xfrm>
                <a:off x="7768071"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92"/>
              <p:cNvSpPr/>
              <p:nvPr/>
            </p:nvSpPr>
            <p:spPr>
              <a:xfrm>
                <a:off x="7626010"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92"/>
              <p:cNvSpPr/>
              <p:nvPr/>
            </p:nvSpPr>
            <p:spPr>
              <a:xfrm>
                <a:off x="7626010"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92"/>
              <p:cNvSpPr/>
              <p:nvPr/>
            </p:nvSpPr>
            <p:spPr>
              <a:xfrm>
                <a:off x="7626010"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92"/>
              <p:cNvSpPr/>
              <p:nvPr/>
            </p:nvSpPr>
            <p:spPr>
              <a:xfrm>
                <a:off x="8192271"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92"/>
              <p:cNvSpPr/>
              <p:nvPr/>
            </p:nvSpPr>
            <p:spPr>
              <a:xfrm>
                <a:off x="7626010"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92"/>
              <p:cNvSpPr/>
              <p:nvPr/>
            </p:nvSpPr>
            <p:spPr>
              <a:xfrm>
                <a:off x="8080106"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92"/>
              <p:cNvSpPr/>
              <p:nvPr/>
            </p:nvSpPr>
            <p:spPr>
              <a:xfrm>
                <a:off x="8080106"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92"/>
              <p:cNvSpPr/>
              <p:nvPr/>
            </p:nvSpPr>
            <p:spPr>
              <a:xfrm>
                <a:off x="8134389"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92"/>
              <p:cNvSpPr/>
              <p:nvPr/>
            </p:nvSpPr>
            <p:spPr>
              <a:xfrm>
                <a:off x="8127631"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92"/>
              <p:cNvSpPr/>
              <p:nvPr/>
            </p:nvSpPr>
            <p:spPr>
              <a:xfrm>
                <a:off x="7331091"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92"/>
              <p:cNvSpPr/>
              <p:nvPr/>
            </p:nvSpPr>
            <p:spPr>
              <a:xfrm>
                <a:off x="7331091"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92"/>
              <p:cNvSpPr/>
              <p:nvPr/>
            </p:nvSpPr>
            <p:spPr>
              <a:xfrm>
                <a:off x="7555274"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92"/>
              <p:cNvSpPr/>
              <p:nvPr/>
            </p:nvSpPr>
            <p:spPr>
              <a:xfrm>
                <a:off x="777894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92"/>
              <p:cNvSpPr/>
              <p:nvPr/>
            </p:nvSpPr>
            <p:spPr>
              <a:xfrm>
                <a:off x="7331091"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92"/>
              <p:cNvSpPr/>
              <p:nvPr/>
            </p:nvSpPr>
            <p:spPr>
              <a:xfrm>
                <a:off x="737237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92"/>
              <p:cNvSpPr/>
              <p:nvPr/>
            </p:nvSpPr>
            <p:spPr>
              <a:xfrm>
                <a:off x="7434368"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92"/>
              <p:cNvSpPr/>
              <p:nvPr/>
            </p:nvSpPr>
            <p:spPr>
              <a:xfrm>
                <a:off x="7645696"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92"/>
              <p:cNvSpPr/>
              <p:nvPr/>
            </p:nvSpPr>
            <p:spPr>
              <a:xfrm>
                <a:off x="6534695"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92"/>
              <p:cNvSpPr/>
              <p:nvPr/>
            </p:nvSpPr>
            <p:spPr>
              <a:xfrm>
                <a:off x="6571645"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92"/>
              <p:cNvSpPr/>
              <p:nvPr/>
            </p:nvSpPr>
            <p:spPr>
              <a:xfrm>
                <a:off x="6610429"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92"/>
              <p:cNvSpPr/>
              <p:nvPr/>
            </p:nvSpPr>
            <p:spPr>
              <a:xfrm>
                <a:off x="6500394"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92"/>
              <p:cNvSpPr/>
              <p:nvPr/>
            </p:nvSpPr>
            <p:spPr>
              <a:xfrm>
                <a:off x="6537048"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92"/>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92"/>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92"/>
              <p:cNvSpPr/>
              <p:nvPr/>
            </p:nvSpPr>
            <p:spPr>
              <a:xfrm>
                <a:off x="65024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92"/>
              <p:cNvSpPr/>
              <p:nvPr/>
            </p:nvSpPr>
            <p:spPr>
              <a:xfrm>
                <a:off x="6797371"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92"/>
              <p:cNvSpPr/>
              <p:nvPr/>
            </p:nvSpPr>
            <p:spPr>
              <a:xfrm>
                <a:off x="7970585"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92"/>
              <p:cNvSpPr/>
              <p:nvPr/>
            </p:nvSpPr>
            <p:spPr>
              <a:xfrm>
                <a:off x="8717617"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92"/>
              <p:cNvSpPr/>
              <p:nvPr/>
            </p:nvSpPr>
            <p:spPr>
              <a:xfrm>
                <a:off x="8872606"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92"/>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92"/>
              <p:cNvSpPr/>
              <p:nvPr/>
            </p:nvSpPr>
            <p:spPr>
              <a:xfrm>
                <a:off x="869176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92"/>
              <p:cNvSpPr/>
              <p:nvPr/>
            </p:nvSpPr>
            <p:spPr>
              <a:xfrm>
                <a:off x="8125574"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92"/>
              <p:cNvSpPr/>
              <p:nvPr/>
            </p:nvSpPr>
            <p:spPr>
              <a:xfrm>
                <a:off x="8160171"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92"/>
              <p:cNvSpPr/>
              <p:nvPr/>
            </p:nvSpPr>
            <p:spPr>
              <a:xfrm>
                <a:off x="823098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92"/>
              <p:cNvSpPr/>
              <p:nvPr/>
            </p:nvSpPr>
            <p:spPr>
              <a:xfrm>
                <a:off x="829760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92"/>
              <p:cNvSpPr/>
              <p:nvPr/>
            </p:nvSpPr>
            <p:spPr>
              <a:xfrm>
                <a:off x="9455835"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92"/>
              <p:cNvSpPr/>
              <p:nvPr/>
            </p:nvSpPr>
            <p:spPr>
              <a:xfrm>
                <a:off x="7341889"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92"/>
              <p:cNvSpPr/>
              <p:nvPr/>
            </p:nvSpPr>
            <p:spPr>
              <a:xfrm>
                <a:off x="7341889"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92"/>
              <p:cNvSpPr/>
              <p:nvPr/>
            </p:nvSpPr>
            <p:spPr>
              <a:xfrm>
                <a:off x="7561444"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92"/>
              <p:cNvSpPr/>
              <p:nvPr/>
            </p:nvSpPr>
            <p:spPr>
              <a:xfrm>
                <a:off x="7776886"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92"/>
              <p:cNvSpPr/>
              <p:nvPr/>
            </p:nvSpPr>
            <p:spPr>
              <a:xfrm>
                <a:off x="7341889"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92"/>
              <p:cNvSpPr/>
              <p:nvPr/>
            </p:nvSpPr>
            <p:spPr>
              <a:xfrm>
                <a:off x="740851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92"/>
              <p:cNvSpPr/>
              <p:nvPr/>
            </p:nvSpPr>
            <p:spPr>
              <a:xfrm>
                <a:off x="7669422"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92"/>
              <p:cNvSpPr/>
              <p:nvPr/>
            </p:nvSpPr>
            <p:spPr>
              <a:xfrm>
                <a:off x="7619840"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92"/>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192"/>
            <p:cNvGrpSpPr/>
            <p:nvPr/>
          </p:nvGrpSpPr>
          <p:grpSpPr>
            <a:xfrm>
              <a:off x="2924601" y="4282269"/>
              <a:ext cx="1312462" cy="976771"/>
              <a:chOff x="5951675" y="3577056"/>
              <a:chExt cx="1387821" cy="1032855"/>
            </a:xfrm>
          </p:grpSpPr>
          <p:sp>
            <p:nvSpPr>
              <p:cNvPr id="9105" name="Google Shape;9105;p192"/>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92"/>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00"/>
        <p:cNvGrpSpPr/>
        <p:nvPr/>
      </p:nvGrpSpPr>
      <p:grpSpPr>
        <a:xfrm>
          <a:off x="0" y="0"/>
          <a:ext cx="0" cy="0"/>
          <a:chOff x="0" y="0"/>
          <a:chExt cx="0" cy="0"/>
        </a:xfrm>
      </p:grpSpPr>
      <p:sp>
        <p:nvSpPr>
          <p:cNvPr id="10001" name="Google Shape;10001;p245"/>
          <p:cNvSpPr txBox="1">
            <a:spLocks noGrp="1"/>
          </p:cNvSpPr>
          <p:nvPr>
            <p:ph type="title"/>
          </p:nvPr>
        </p:nvSpPr>
        <p:spPr>
          <a:xfrm>
            <a:off x="720000" y="376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Works Cited Continued</a:t>
            </a:r>
            <a:endParaRPr sz="2000" dirty="0"/>
          </a:p>
        </p:txBody>
      </p:sp>
      <p:sp>
        <p:nvSpPr>
          <p:cNvPr id="10002" name="Google Shape;10002;p245"/>
          <p:cNvSpPr txBox="1"/>
          <p:nvPr/>
        </p:nvSpPr>
        <p:spPr>
          <a:xfrm>
            <a:off x="1047150" y="747357"/>
            <a:ext cx="7049700" cy="46716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Montserrat"/>
              <a:buChar char="-"/>
            </a:pPr>
            <a:r>
              <a:rPr lang="en" sz="1100" u="sng" dirty="0">
                <a:solidFill>
                  <a:schemeClr val="hlink"/>
                </a:solidFill>
                <a:latin typeface="Montserrat"/>
                <a:ea typeface="Montserrat"/>
                <a:cs typeface="Montserrat"/>
                <a:sym typeface="Montserrat"/>
                <a:hlinkClick r:id="rId3"/>
              </a:rPr>
              <a:t>https://www.unbiased.com/discover/banking/what-is-the-cost-of-living-in-mississippi</a:t>
            </a:r>
            <a:endParaRPr sz="1100" dirty="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u="sng" dirty="0">
                <a:solidFill>
                  <a:schemeClr val="hlink"/>
                </a:solidFill>
                <a:latin typeface="Montserrat"/>
                <a:ea typeface="Montserrat"/>
                <a:cs typeface="Montserrat"/>
                <a:sym typeface="Montserrat"/>
                <a:hlinkClick r:id="rId4"/>
              </a:rPr>
              <a:t>https://medium.com/@mazinooyolo/why-is-land-so-cheap-in-arkansas-f438e56d25be#:~:text=The%20median%20household%20income%20in,population%20lives%20in%20rural%20areas</a:t>
            </a:r>
            <a:r>
              <a:rPr lang="en" sz="1100" dirty="0">
                <a:solidFill>
                  <a:schemeClr val="dk1"/>
                </a:solidFill>
                <a:latin typeface="Montserrat"/>
                <a:ea typeface="Montserrat"/>
                <a:cs typeface="Montserrat"/>
                <a:sym typeface="Montserrat"/>
              </a:rPr>
              <a:t>.</a:t>
            </a:r>
            <a:endParaRPr sz="1100" dirty="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u="sng" dirty="0">
                <a:solidFill>
                  <a:schemeClr val="hlink"/>
                </a:solidFill>
                <a:latin typeface="Montserrat"/>
                <a:ea typeface="Montserrat"/>
                <a:cs typeface="Montserrat"/>
                <a:sym typeface="Montserrat"/>
                <a:hlinkClick r:id="rId5"/>
              </a:rPr>
              <a:t>https://www.arkansasedc.com/news-events/arkansas-inc-blog/post/active-blogs/2023/01/11/arkansas-named-2-most-affordable-state-to-live-in-u.s</a:t>
            </a:r>
            <a:endParaRPr sz="1100" dirty="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u="sng" dirty="0">
                <a:solidFill>
                  <a:schemeClr val="hlink"/>
                </a:solidFill>
                <a:latin typeface="Montserrat"/>
                <a:ea typeface="Montserrat"/>
                <a:cs typeface="Montserrat"/>
                <a:sym typeface="Montserrat"/>
                <a:hlinkClick r:id="rId6"/>
              </a:rPr>
              <a:t>https://celadonliving.com/cost-of-living-in-south-carolina/#:~:text=Taxes%20are%20lower%20in%20South,the%20lowest%20in%20the%20country</a:t>
            </a:r>
            <a:r>
              <a:rPr lang="en" sz="1100" dirty="0">
                <a:solidFill>
                  <a:schemeClr val="dk1"/>
                </a:solidFill>
                <a:latin typeface="Montserrat"/>
                <a:ea typeface="Montserrat"/>
                <a:cs typeface="Montserrat"/>
                <a:sym typeface="Montserrat"/>
              </a:rPr>
              <a:t>.</a:t>
            </a:r>
            <a:endParaRPr sz="1100" dirty="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u="sng" dirty="0">
                <a:solidFill>
                  <a:schemeClr val="hlink"/>
                </a:solidFill>
                <a:latin typeface="Montserrat"/>
                <a:ea typeface="Montserrat"/>
                <a:cs typeface="Montserrat"/>
                <a:sym typeface="Montserrat"/>
                <a:hlinkClick r:id="rId7"/>
              </a:rPr>
              <a:t>https://smartasset.com/taxes/south-carolina-property-tax-calculator#:~:text=South%20Carolina%20Property%20Taxes,-Photo%20credit%3A%20%C2%A9&amp;text=If%20you're%20buying%20a,property%20tax%20payment%20of%20%24%20980</a:t>
            </a:r>
            <a:r>
              <a:rPr lang="en" sz="1100" dirty="0">
                <a:solidFill>
                  <a:schemeClr val="dk1"/>
                </a:solidFill>
                <a:latin typeface="Montserrat"/>
                <a:ea typeface="Montserrat"/>
                <a:cs typeface="Montserrat"/>
                <a:sym typeface="Montserrat"/>
              </a:rPr>
              <a:t>.</a:t>
            </a:r>
            <a:endParaRPr sz="1100" dirty="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u="sng" dirty="0">
                <a:solidFill>
                  <a:schemeClr val="hlink"/>
                </a:solidFill>
                <a:latin typeface="Montserrat"/>
                <a:ea typeface="Montserrat"/>
                <a:cs typeface="Montserrat"/>
                <a:sym typeface="Montserrat"/>
                <a:hlinkClick r:id="rId8"/>
              </a:rPr>
              <a:t>https://dividendsdiversify.com/why-is-living-in-tennessee-so-cheap/</a:t>
            </a:r>
            <a:endParaRPr sz="1100" dirty="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u="sng" dirty="0">
                <a:solidFill>
                  <a:schemeClr val="hlink"/>
                </a:solidFill>
                <a:latin typeface="Montserrat"/>
                <a:ea typeface="Montserrat"/>
                <a:cs typeface="Montserrat"/>
                <a:sym typeface="Montserrat"/>
                <a:hlinkClick r:id="rId9"/>
              </a:rPr>
              <a:t>https://www.texasrealestatesource.com/blog/why-texas-is-a-cheap-place-to-live/#:~:text=Comparing%20to%20Other%20States,and%20relatively%20inexpensive%20housing%20options</a:t>
            </a:r>
            <a:r>
              <a:rPr lang="en" sz="1100" dirty="0">
                <a:solidFill>
                  <a:schemeClr val="dk1"/>
                </a:solidFill>
                <a:latin typeface="Montserrat"/>
                <a:ea typeface="Montserrat"/>
                <a:cs typeface="Montserrat"/>
                <a:sym typeface="Montserrat"/>
              </a:rPr>
              <a:t>. </a:t>
            </a:r>
            <a:endParaRPr sz="1100"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100"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100" dirty="0">
              <a:solidFill>
                <a:schemeClr val="dk1"/>
              </a:solidFill>
              <a:latin typeface="Montserrat"/>
              <a:ea typeface="Montserrat"/>
              <a:cs typeface="Montserrat"/>
              <a:sym typeface="Montserrat"/>
            </a:endParaRPr>
          </a:p>
          <a:p>
            <a:pPr marL="0" lvl="0" indent="0" algn="l" rtl="0">
              <a:spcBef>
                <a:spcPts val="0"/>
              </a:spcBef>
              <a:spcAft>
                <a:spcPts val="0"/>
              </a:spcAft>
              <a:buNone/>
            </a:pPr>
            <a:endParaRPr sz="1100" dirty="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10"/>
        <p:cNvGrpSpPr/>
        <p:nvPr/>
      </p:nvGrpSpPr>
      <p:grpSpPr>
        <a:xfrm>
          <a:off x="0" y="0"/>
          <a:ext cx="0" cy="0"/>
          <a:chOff x="0" y="0"/>
          <a:chExt cx="0" cy="0"/>
        </a:xfrm>
      </p:grpSpPr>
      <p:grpSp>
        <p:nvGrpSpPr>
          <p:cNvPr id="9111" name="Google Shape;9111;p193"/>
          <p:cNvGrpSpPr/>
          <p:nvPr/>
        </p:nvGrpSpPr>
        <p:grpSpPr>
          <a:xfrm>
            <a:off x="-1183381" y="898675"/>
            <a:ext cx="5420444" cy="4360365"/>
            <a:chOff x="-1183381" y="898675"/>
            <a:chExt cx="5420444" cy="4360365"/>
          </a:xfrm>
        </p:grpSpPr>
        <p:sp>
          <p:nvSpPr>
            <p:cNvPr id="9112" name="Google Shape;9112;p193"/>
            <p:cNvSpPr/>
            <p:nvPr/>
          </p:nvSpPr>
          <p:spPr>
            <a:xfrm>
              <a:off x="294625" y="8986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3" name="Google Shape;9113;p193"/>
            <p:cNvGrpSpPr/>
            <p:nvPr/>
          </p:nvGrpSpPr>
          <p:grpSpPr>
            <a:xfrm flipH="1">
              <a:off x="-1183381" y="2780188"/>
              <a:ext cx="4294670" cy="2375962"/>
              <a:chOff x="5402544" y="2780188"/>
              <a:chExt cx="4294670" cy="2375962"/>
            </a:xfrm>
          </p:grpSpPr>
          <p:sp>
            <p:nvSpPr>
              <p:cNvPr id="9114" name="Google Shape;9114;p193"/>
              <p:cNvSpPr/>
              <p:nvPr/>
            </p:nvSpPr>
            <p:spPr>
              <a:xfrm>
                <a:off x="5462997" y="4340882"/>
                <a:ext cx="775024" cy="804920"/>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93"/>
              <p:cNvSpPr/>
              <p:nvPr/>
            </p:nvSpPr>
            <p:spPr>
              <a:xfrm>
                <a:off x="5402544" y="3860928"/>
                <a:ext cx="815791" cy="480028"/>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93"/>
              <p:cNvSpPr/>
              <p:nvPr/>
            </p:nvSpPr>
            <p:spPr>
              <a:xfrm>
                <a:off x="5639214" y="4577480"/>
                <a:ext cx="445872" cy="322982"/>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93"/>
              <p:cNvSpPr/>
              <p:nvPr/>
            </p:nvSpPr>
            <p:spPr>
              <a:xfrm>
                <a:off x="5669624" y="4577480"/>
                <a:ext cx="415461" cy="322982"/>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93"/>
              <p:cNvSpPr/>
              <p:nvPr/>
            </p:nvSpPr>
            <p:spPr>
              <a:xfrm>
                <a:off x="5669624" y="4577480"/>
                <a:ext cx="21302" cy="322982"/>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93"/>
              <p:cNvSpPr/>
              <p:nvPr/>
            </p:nvSpPr>
            <p:spPr>
              <a:xfrm>
                <a:off x="5669624" y="4728356"/>
                <a:ext cx="415461" cy="19172"/>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93"/>
              <p:cNvSpPr/>
              <p:nvPr/>
            </p:nvSpPr>
            <p:spPr>
              <a:xfrm>
                <a:off x="5867511" y="4577480"/>
                <a:ext cx="19686" cy="322982"/>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93"/>
              <p:cNvSpPr/>
              <p:nvPr/>
            </p:nvSpPr>
            <p:spPr>
              <a:xfrm>
                <a:off x="5921279" y="4616778"/>
                <a:ext cx="75438" cy="81682"/>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93"/>
              <p:cNvSpPr/>
              <p:nvPr/>
            </p:nvSpPr>
            <p:spPr>
              <a:xfrm>
                <a:off x="5972918" y="4612591"/>
                <a:ext cx="75512" cy="81241"/>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93"/>
              <p:cNvSpPr/>
              <p:nvPr/>
            </p:nvSpPr>
            <p:spPr>
              <a:xfrm>
                <a:off x="5757990" y="4780509"/>
                <a:ext cx="74998" cy="81168"/>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93"/>
              <p:cNvSpPr/>
              <p:nvPr/>
            </p:nvSpPr>
            <p:spPr>
              <a:xfrm>
                <a:off x="7156930"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93"/>
              <p:cNvSpPr/>
              <p:nvPr/>
            </p:nvSpPr>
            <p:spPr>
              <a:xfrm>
                <a:off x="6218329"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93"/>
              <p:cNvSpPr/>
              <p:nvPr/>
            </p:nvSpPr>
            <p:spPr>
              <a:xfrm>
                <a:off x="6496207"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93"/>
              <p:cNvSpPr/>
              <p:nvPr/>
            </p:nvSpPr>
            <p:spPr>
              <a:xfrm>
                <a:off x="6524120"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93"/>
              <p:cNvSpPr/>
              <p:nvPr/>
            </p:nvSpPr>
            <p:spPr>
              <a:xfrm>
                <a:off x="6547919"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93"/>
              <p:cNvSpPr/>
              <p:nvPr/>
            </p:nvSpPr>
            <p:spPr>
              <a:xfrm>
                <a:off x="6636212"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93"/>
              <p:cNvSpPr/>
              <p:nvPr/>
            </p:nvSpPr>
            <p:spPr>
              <a:xfrm>
                <a:off x="614957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93"/>
              <p:cNvSpPr/>
              <p:nvPr/>
            </p:nvSpPr>
            <p:spPr>
              <a:xfrm>
                <a:off x="7139889"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93"/>
              <p:cNvSpPr/>
              <p:nvPr/>
            </p:nvSpPr>
            <p:spPr>
              <a:xfrm>
                <a:off x="6177488"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93"/>
              <p:cNvSpPr/>
              <p:nvPr/>
            </p:nvSpPr>
            <p:spPr>
              <a:xfrm>
                <a:off x="7180730"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93"/>
              <p:cNvSpPr/>
              <p:nvPr/>
            </p:nvSpPr>
            <p:spPr>
              <a:xfrm>
                <a:off x="7031911"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93"/>
              <p:cNvSpPr/>
              <p:nvPr/>
            </p:nvSpPr>
            <p:spPr>
              <a:xfrm>
                <a:off x="7014869"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93"/>
              <p:cNvSpPr/>
              <p:nvPr/>
            </p:nvSpPr>
            <p:spPr>
              <a:xfrm>
                <a:off x="7167802"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93"/>
              <p:cNvSpPr/>
              <p:nvPr/>
            </p:nvSpPr>
            <p:spPr>
              <a:xfrm>
                <a:off x="7992328"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93"/>
              <p:cNvSpPr/>
              <p:nvPr/>
            </p:nvSpPr>
            <p:spPr>
              <a:xfrm>
                <a:off x="7768071"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93"/>
              <p:cNvSpPr/>
              <p:nvPr/>
            </p:nvSpPr>
            <p:spPr>
              <a:xfrm>
                <a:off x="7626010"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93"/>
              <p:cNvSpPr/>
              <p:nvPr/>
            </p:nvSpPr>
            <p:spPr>
              <a:xfrm>
                <a:off x="7626010"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93"/>
              <p:cNvSpPr/>
              <p:nvPr/>
            </p:nvSpPr>
            <p:spPr>
              <a:xfrm>
                <a:off x="7626010"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93"/>
              <p:cNvSpPr/>
              <p:nvPr/>
            </p:nvSpPr>
            <p:spPr>
              <a:xfrm>
                <a:off x="8192271"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93"/>
              <p:cNvSpPr/>
              <p:nvPr/>
            </p:nvSpPr>
            <p:spPr>
              <a:xfrm>
                <a:off x="7626010"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93"/>
              <p:cNvSpPr/>
              <p:nvPr/>
            </p:nvSpPr>
            <p:spPr>
              <a:xfrm>
                <a:off x="8080106"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93"/>
              <p:cNvSpPr/>
              <p:nvPr/>
            </p:nvSpPr>
            <p:spPr>
              <a:xfrm>
                <a:off x="8080106"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93"/>
              <p:cNvSpPr/>
              <p:nvPr/>
            </p:nvSpPr>
            <p:spPr>
              <a:xfrm>
                <a:off x="8134389"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93"/>
              <p:cNvSpPr/>
              <p:nvPr/>
            </p:nvSpPr>
            <p:spPr>
              <a:xfrm>
                <a:off x="8127631"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93"/>
              <p:cNvSpPr/>
              <p:nvPr/>
            </p:nvSpPr>
            <p:spPr>
              <a:xfrm>
                <a:off x="7331091"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93"/>
              <p:cNvSpPr/>
              <p:nvPr/>
            </p:nvSpPr>
            <p:spPr>
              <a:xfrm>
                <a:off x="7331091"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93"/>
              <p:cNvSpPr/>
              <p:nvPr/>
            </p:nvSpPr>
            <p:spPr>
              <a:xfrm>
                <a:off x="7555274"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93"/>
              <p:cNvSpPr/>
              <p:nvPr/>
            </p:nvSpPr>
            <p:spPr>
              <a:xfrm>
                <a:off x="777894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93"/>
              <p:cNvSpPr/>
              <p:nvPr/>
            </p:nvSpPr>
            <p:spPr>
              <a:xfrm>
                <a:off x="7331091"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93"/>
              <p:cNvSpPr/>
              <p:nvPr/>
            </p:nvSpPr>
            <p:spPr>
              <a:xfrm>
                <a:off x="737237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93"/>
              <p:cNvSpPr/>
              <p:nvPr/>
            </p:nvSpPr>
            <p:spPr>
              <a:xfrm>
                <a:off x="7434368"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93"/>
              <p:cNvSpPr/>
              <p:nvPr/>
            </p:nvSpPr>
            <p:spPr>
              <a:xfrm>
                <a:off x="7645696"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93"/>
              <p:cNvSpPr/>
              <p:nvPr/>
            </p:nvSpPr>
            <p:spPr>
              <a:xfrm>
                <a:off x="6534695"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93"/>
              <p:cNvSpPr/>
              <p:nvPr/>
            </p:nvSpPr>
            <p:spPr>
              <a:xfrm>
                <a:off x="6571645"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93"/>
              <p:cNvSpPr/>
              <p:nvPr/>
            </p:nvSpPr>
            <p:spPr>
              <a:xfrm>
                <a:off x="6610429"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93"/>
              <p:cNvSpPr/>
              <p:nvPr/>
            </p:nvSpPr>
            <p:spPr>
              <a:xfrm>
                <a:off x="6500394"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93"/>
              <p:cNvSpPr/>
              <p:nvPr/>
            </p:nvSpPr>
            <p:spPr>
              <a:xfrm>
                <a:off x="6537048"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93"/>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93"/>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93"/>
              <p:cNvSpPr/>
              <p:nvPr/>
            </p:nvSpPr>
            <p:spPr>
              <a:xfrm>
                <a:off x="65024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93"/>
              <p:cNvSpPr/>
              <p:nvPr/>
            </p:nvSpPr>
            <p:spPr>
              <a:xfrm>
                <a:off x="6797371"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93"/>
              <p:cNvSpPr/>
              <p:nvPr/>
            </p:nvSpPr>
            <p:spPr>
              <a:xfrm>
                <a:off x="7970585"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93"/>
              <p:cNvSpPr/>
              <p:nvPr/>
            </p:nvSpPr>
            <p:spPr>
              <a:xfrm>
                <a:off x="8717617"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93"/>
              <p:cNvSpPr/>
              <p:nvPr/>
            </p:nvSpPr>
            <p:spPr>
              <a:xfrm>
                <a:off x="8872606"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93"/>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93"/>
              <p:cNvSpPr/>
              <p:nvPr/>
            </p:nvSpPr>
            <p:spPr>
              <a:xfrm>
                <a:off x="869176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93"/>
              <p:cNvSpPr/>
              <p:nvPr/>
            </p:nvSpPr>
            <p:spPr>
              <a:xfrm>
                <a:off x="8125574"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93"/>
              <p:cNvSpPr/>
              <p:nvPr/>
            </p:nvSpPr>
            <p:spPr>
              <a:xfrm>
                <a:off x="8160171"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93"/>
              <p:cNvSpPr/>
              <p:nvPr/>
            </p:nvSpPr>
            <p:spPr>
              <a:xfrm>
                <a:off x="823098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93"/>
              <p:cNvSpPr/>
              <p:nvPr/>
            </p:nvSpPr>
            <p:spPr>
              <a:xfrm>
                <a:off x="829760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93"/>
              <p:cNvSpPr/>
              <p:nvPr/>
            </p:nvSpPr>
            <p:spPr>
              <a:xfrm>
                <a:off x="9455835"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93"/>
              <p:cNvSpPr/>
              <p:nvPr/>
            </p:nvSpPr>
            <p:spPr>
              <a:xfrm>
                <a:off x="7341889"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93"/>
              <p:cNvSpPr/>
              <p:nvPr/>
            </p:nvSpPr>
            <p:spPr>
              <a:xfrm>
                <a:off x="7341889"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93"/>
              <p:cNvSpPr/>
              <p:nvPr/>
            </p:nvSpPr>
            <p:spPr>
              <a:xfrm>
                <a:off x="7561444"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93"/>
              <p:cNvSpPr/>
              <p:nvPr/>
            </p:nvSpPr>
            <p:spPr>
              <a:xfrm>
                <a:off x="7776886"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93"/>
              <p:cNvSpPr/>
              <p:nvPr/>
            </p:nvSpPr>
            <p:spPr>
              <a:xfrm>
                <a:off x="7341889"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93"/>
              <p:cNvSpPr/>
              <p:nvPr/>
            </p:nvSpPr>
            <p:spPr>
              <a:xfrm>
                <a:off x="740851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93"/>
              <p:cNvSpPr/>
              <p:nvPr/>
            </p:nvSpPr>
            <p:spPr>
              <a:xfrm>
                <a:off x="7669422"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93"/>
              <p:cNvSpPr/>
              <p:nvPr/>
            </p:nvSpPr>
            <p:spPr>
              <a:xfrm>
                <a:off x="7619840"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93"/>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193"/>
            <p:cNvGrpSpPr/>
            <p:nvPr/>
          </p:nvGrpSpPr>
          <p:grpSpPr>
            <a:xfrm>
              <a:off x="2924601" y="4282269"/>
              <a:ext cx="1312462" cy="976771"/>
              <a:chOff x="5951675" y="3577056"/>
              <a:chExt cx="1387821" cy="1032855"/>
            </a:xfrm>
          </p:grpSpPr>
          <p:sp>
            <p:nvSpPr>
              <p:cNvPr id="9185" name="Google Shape;9185;p19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9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87" name="Google Shape;9187;p193"/>
          <p:cNvGrpSpPr/>
          <p:nvPr/>
        </p:nvGrpSpPr>
        <p:grpSpPr>
          <a:xfrm>
            <a:off x="3840172" y="3474237"/>
            <a:ext cx="4341495" cy="1085502"/>
            <a:chOff x="5619422" y="1873987"/>
            <a:chExt cx="4341495" cy="1085502"/>
          </a:xfrm>
        </p:grpSpPr>
        <p:sp>
          <p:nvSpPr>
            <p:cNvPr id="9188" name="Google Shape;9188;p193"/>
            <p:cNvSpPr/>
            <p:nvPr/>
          </p:nvSpPr>
          <p:spPr>
            <a:xfrm>
              <a:off x="8545491" y="257916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93"/>
            <p:cNvSpPr/>
            <p:nvPr/>
          </p:nvSpPr>
          <p:spPr>
            <a:xfrm>
              <a:off x="5619422" y="2205395"/>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93"/>
            <p:cNvSpPr/>
            <p:nvPr/>
          </p:nvSpPr>
          <p:spPr>
            <a:xfrm>
              <a:off x="8080896" y="1873987"/>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193"/>
          <p:cNvSpPr txBox="1">
            <a:spLocks noGrp="1"/>
          </p:cNvSpPr>
          <p:nvPr>
            <p:ph type="title" idx="4294967295"/>
          </p:nvPr>
        </p:nvSpPr>
        <p:spPr>
          <a:xfrm>
            <a:off x="6735375" y="842900"/>
            <a:ext cx="1446300" cy="1076700"/>
          </a:xfrm>
          <a:prstGeom prst="rect">
            <a:avLst/>
          </a:prstGeom>
          <a:solidFill>
            <a:schemeClr val="accent6"/>
          </a:solidFill>
        </p:spPr>
        <p:txBody>
          <a:bodyPr spcFirstLastPara="1" wrap="square" lIns="91425" tIns="91425" rIns="91425" bIns="91425" anchor="t" anchorCtr="0">
            <a:noAutofit/>
          </a:bodyPr>
          <a:lstStyle/>
          <a:p>
            <a:pPr marL="0" lvl="0" indent="0" algn="l" rtl="0">
              <a:spcBef>
                <a:spcPts val="0"/>
              </a:spcBef>
              <a:spcAft>
                <a:spcPts val="0"/>
              </a:spcAft>
              <a:buNone/>
            </a:pPr>
            <a:r>
              <a:rPr lang="en" sz="5800">
                <a:solidFill>
                  <a:schemeClr val="lt1"/>
                </a:solidFill>
              </a:rPr>
              <a:t> 02</a:t>
            </a:r>
            <a:endParaRPr sz="5800">
              <a:solidFill>
                <a:schemeClr val="lt1"/>
              </a:solidFill>
            </a:endParaRPr>
          </a:p>
        </p:txBody>
      </p:sp>
      <p:sp>
        <p:nvSpPr>
          <p:cNvPr id="9192" name="Google Shape;9192;p193"/>
          <p:cNvSpPr txBox="1">
            <a:spLocks noGrp="1"/>
          </p:cNvSpPr>
          <p:nvPr>
            <p:ph type="title"/>
          </p:nvPr>
        </p:nvSpPr>
        <p:spPr>
          <a:xfrm>
            <a:off x="3263175" y="1738100"/>
            <a:ext cx="4918500" cy="9132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r>
              <a:rPr lang="en" sz="3100">
                <a:solidFill>
                  <a:schemeClr val="dk1"/>
                </a:solidFill>
              </a:rPr>
              <a:t>Dataset</a:t>
            </a:r>
            <a:endParaRPr sz="3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96"/>
        <p:cNvGrpSpPr/>
        <p:nvPr/>
      </p:nvGrpSpPr>
      <p:grpSpPr>
        <a:xfrm>
          <a:off x="0" y="0"/>
          <a:ext cx="0" cy="0"/>
          <a:chOff x="0" y="0"/>
          <a:chExt cx="0" cy="0"/>
        </a:xfrm>
      </p:grpSpPr>
      <p:sp>
        <p:nvSpPr>
          <p:cNvPr id="9197" name="Google Shape;9197;p194"/>
          <p:cNvSpPr/>
          <p:nvPr/>
        </p:nvSpPr>
        <p:spPr>
          <a:xfrm>
            <a:off x="5882275" y="1171075"/>
            <a:ext cx="1904400" cy="184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9198" name="Google Shape;9198;p19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a:solidFill>
                <a:srgbClr val="434343"/>
              </a:solidFill>
            </a:endParaRPr>
          </a:p>
        </p:txBody>
      </p:sp>
      <p:sp>
        <p:nvSpPr>
          <p:cNvPr id="9199" name="Google Shape;9199;p194"/>
          <p:cNvSpPr txBox="1">
            <a:spLocks noGrp="1"/>
          </p:cNvSpPr>
          <p:nvPr>
            <p:ph type="subTitle" idx="1"/>
          </p:nvPr>
        </p:nvSpPr>
        <p:spPr>
          <a:xfrm>
            <a:off x="720000" y="1229900"/>
            <a:ext cx="4402500" cy="2831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u="sng">
                <a:solidFill>
                  <a:srgbClr val="4C4557"/>
                </a:solidFill>
                <a:hlinkClick r:id="rId3">
                  <a:extLst>
                    <a:ext uri="{A12FA001-AC4F-418D-AE19-62706E023703}">
                      <ahyp:hlinkClr xmlns:ahyp="http://schemas.microsoft.com/office/drawing/2018/hyperlinkcolor" val="tx"/>
                    </a:ext>
                  </a:extLst>
                </a:hlinkClick>
              </a:rPr>
              <a:t>US Cost of Living Dataset (1877 Counties)</a:t>
            </a:r>
            <a:endParaRPr sz="1400">
              <a:solidFill>
                <a:srgbClr val="4C4557"/>
              </a:solidFill>
            </a:endParaRPr>
          </a:p>
          <a:p>
            <a:pPr marL="457200" lvl="0" indent="-330200" algn="l" rtl="0">
              <a:lnSpc>
                <a:spcPct val="115000"/>
              </a:lnSpc>
              <a:spcBef>
                <a:spcPts val="0"/>
              </a:spcBef>
              <a:spcAft>
                <a:spcPts val="0"/>
              </a:spcAft>
              <a:buSzPts val="1600"/>
              <a:buChar char="-"/>
            </a:pPr>
            <a:r>
              <a:rPr lang="en" sz="1400"/>
              <a:t>Contains cost of living information for 1</a:t>
            </a:r>
            <a:r>
              <a:rPr lang="en" sz="1400">
                <a:solidFill>
                  <a:srgbClr val="4C4557"/>
                </a:solidFill>
              </a:rPr>
              <a:t>877 US counties</a:t>
            </a:r>
            <a:endParaRPr sz="1400">
              <a:solidFill>
                <a:srgbClr val="4C4557"/>
              </a:solidFill>
            </a:endParaRPr>
          </a:p>
          <a:p>
            <a:pPr marL="457200" lvl="0" indent="-330200" algn="l" rtl="0">
              <a:lnSpc>
                <a:spcPct val="115000"/>
              </a:lnSpc>
              <a:spcBef>
                <a:spcPts val="0"/>
              </a:spcBef>
              <a:spcAft>
                <a:spcPts val="0"/>
              </a:spcAft>
              <a:buSzPts val="1600"/>
              <a:buChar char="-"/>
            </a:pPr>
            <a:r>
              <a:rPr lang="en" sz="1400"/>
              <a:t>31,430 unique entries, 15 columns </a:t>
            </a:r>
            <a:endParaRPr sz="1400"/>
          </a:p>
          <a:p>
            <a:pPr marL="457200" lvl="0" indent="-330200" algn="l" rtl="0">
              <a:lnSpc>
                <a:spcPct val="115000"/>
              </a:lnSpc>
              <a:spcBef>
                <a:spcPts val="0"/>
              </a:spcBef>
              <a:spcAft>
                <a:spcPts val="0"/>
              </a:spcAft>
              <a:buSzPts val="1600"/>
              <a:buChar char="-"/>
            </a:pPr>
            <a:r>
              <a:rPr lang="en" sz="1400"/>
              <a:t>It includes data such as case ID, state, metropolitan status, county, family member count, costs for housing, food, transportation, healthcare, other necessities, childcare, taxes, total cost, and median family income</a:t>
            </a:r>
            <a:endParaRPr sz="1400"/>
          </a:p>
          <a:p>
            <a:pPr marL="45720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solidFill>
                <a:srgbClr val="434343"/>
              </a:solidFill>
            </a:endParaRPr>
          </a:p>
        </p:txBody>
      </p:sp>
      <p:grpSp>
        <p:nvGrpSpPr>
          <p:cNvPr id="9200" name="Google Shape;9200;p194"/>
          <p:cNvGrpSpPr/>
          <p:nvPr/>
        </p:nvGrpSpPr>
        <p:grpSpPr>
          <a:xfrm>
            <a:off x="5819543" y="1141750"/>
            <a:ext cx="2000585" cy="1907859"/>
            <a:chOff x="1029600" y="238175"/>
            <a:chExt cx="5360625" cy="5164750"/>
          </a:xfrm>
        </p:grpSpPr>
        <p:sp>
          <p:nvSpPr>
            <p:cNvPr id="9201" name="Google Shape;9201;p194"/>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94"/>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94"/>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94"/>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94"/>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94"/>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94"/>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94"/>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94"/>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0" name="Google Shape;9210;p194"/>
          <p:cNvSpPr txBox="1"/>
          <p:nvPr/>
        </p:nvSpPr>
        <p:spPr>
          <a:xfrm>
            <a:off x="5591475" y="3078938"/>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Montserrat Light"/>
                <a:ea typeface="Montserrat Light"/>
                <a:cs typeface="Montserrat Light"/>
                <a:sym typeface="Montserrat Light"/>
              </a:rPr>
              <a:t>MY</a:t>
            </a:r>
            <a:r>
              <a:rPr lang="en" sz="3000">
                <a:solidFill>
                  <a:schemeClr val="dk1"/>
                </a:solidFill>
                <a:latin typeface="Montserrat Black"/>
                <a:ea typeface="Montserrat Black"/>
                <a:cs typeface="Montserrat Black"/>
                <a:sym typeface="Montserrat Black"/>
              </a:rPr>
              <a:t>HOME</a:t>
            </a:r>
            <a:endParaRPr sz="3000">
              <a:solidFill>
                <a:schemeClr val="dk1"/>
              </a:solidFill>
              <a:latin typeface="Montserrat Black"/>
              <a:ea typeface="Montserrat Black"/>
              <a:cs typeface="Montserrat Black"/>
              <a:sym typeface="Montserrat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64"/>
        <p:cNvGrpSpPr/>
        <p:nvPr/>
      </p:nvGrpSpPr>
      <p:grpSpPr>
        <a:xfrm>
          <a:off x="0" y="0"/>
          <a:ext cx="0" cy="0"/>
          <a:chOff x="0" y="0"/>
          <a:chExt cx="0" cy="0"/>
        </a:xfrm>
      </p:grpSpPr>
      <p:sp>
        <p:nvSpPr>
          <p:cNvPr id="9280" name="Google Shape;9280;p197"/>
          <p:cNvSpPr txBox="1"/>
          <p:nvPr/>
        </p:nvSpPr>
        <p:spPr>
          <a:xfrm>
            <a:off x="1092259" y="3220338"/>
            <a:ext cx="3076500" cy="5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EA9999"/>
                </a:solidFill>
                <a:latin typeface="Raleway Black"/>
                <a:ea typeface="Raleway Black"/>
                <a:cs typeface="Raleway Black"/>
                <a:sym typeface="Raleway Black"/>
              </a:rPr>
              <a:t>Data Manipulation</a:t>
            </a:r>
            <a:endParaRPr sz="1800" dirty="0">
              <a:solidFill>
                <a:srgbClr val="EA9999"/>
              </a:solidFill>
              <a:latin typeface="Raleway Black"/>
              <a:ea typeface="Raleway Black"/>
              <a:cs typeface="Raleway Black"/>
              <a:sym typeface="Raleway Black"/>
            </a:endParaRPr>
          </a:p>
        </p:txBody>
      </p:sp>
      <p:sp>
        <p:nvSpPr>
          <p:cNvPr id="9282" name="Google Shape;9282;p197"/>
          <p:cNvSpPr txBox="1"/>
          <p:nvPr/>
        </p:nvSpPr>
        <p:spPr>
          <a:xfrm>
            <a:off x="5051955" y="3220338"/>
            <a:ext cx="3076500" cy="5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EA9999"/>
                </a:solidFill>
                <a:latin typeface="Raleway Black"/>
                <a:ea typeface="Raleway Black"/>
                <a:cs typeface="Raleway Black"/>
                <a:sym typeface="Raleway Black"/>
              </a:rPr>
              <a:t>Data Visualization</a:t>
            </a:r>
            <a:endParaRPr sz="1800" dirty="0">
              <a:solidFill>
                <a:srgbClr val="EA9999"/>
              </a:solidFill>
              <a:latin typeface="Raleway Black"/>
              <a:ea typeface="Raleway Black"/>
              <a:cs typeface="Raleway Black"/>
              <a:sym typeface="Raleway Black"/>
            </a:endParaRPr>
          </a:p>
        </p:txBody>
      </p:sp>
      <p:cxnSp>
        <p:nvCxnSpPr>
          <p:cNvPr id="9283" name="Google Shape;9283;p197"/>
          <p:cNvCxnSpPr/>
          <p:nvPr/>
        </p:nvCxnSpPr>
        <p:spPr>
          <a:xfrm>
            <a:off x="0" y="337575"/>
            <a:ext cx="9150000" cy="0"/>
          </a:xfrm>
          <a:prstGeom prst="straightConnector1">
            <a:avLst/>
          </a:prstGeom>
          <a:noFill/>
          <a:ln w="9525" cap="flat" cmpd="sng">
            <a:solidFill>
              <a:srgbClr val="4C4557"/>
            </a:solidFill>
            <a:prstDash val="solid"/>
            <a:round/>
            <a:headEnd type="none" w="med" len="med"/>
            <a:tailEnd type="none" w="med" len="med"/>
          </a:ln>
        </p:spPr>
      </p:cxnSp>
      <p:sp>
        <p:nvSpPr>
          <p:cNvPr id="9284" name="Google Shape;9284;p197"/>
          <p:cNvSpPr/>
          <p:nvPr/>
        </p:nvSpPr>
        <p:spPr>
          <a:xfrm rot="-5400000">
            <a:off x="26100" y="181575"/>
            <a:ext cx="259800" cy="312000"/>
          </a:xfrm>
          <a:prstGeom prst="rect">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C4557"/>
              </a:solidFill>
            </a:endParaRPr>
          </a:p>
        </p:txBody>
      </p:sp>
      <p:sp>
        <p:nvSpPr>
          <p:cNvPr id="9285" name="Google Shape;9285;p197"/>
          <p:cNvSpPr txBox="1"/>
          <p:nvPr/>
        </p:nvSpPr>
        <p:spPr>
          <a:xfrm>
            <a:off x="720000" y="484931"/>
            <a:ext cx="770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dirty="0">
                <a:solidFill>
                  <a:srgbClr val="4C4557"/>
                </a:solidFill>
                <a:latin typeface="Raleway Black"/>
                <a:ea typeface="Raleway Black"/>
                <a:cs typeface="Raleway Black"/>
                <a:sym typeface="Raleway Black"/>
              </a:rPr>
              <a:t>Tools Used</a:t>
            </a:r>
            <a:endParaRPr sz="2700" dirty="0">
              <a:solidFill>
                <a:srgbClr val="4C4557"/>
              </a:solidFill>
              <a:latin typeface="Raleway Black"/>
              <a:ea typeface="Raleway Black"/>
              <a:cs typeface="Raleway Black"/>
              <a:sym typeface="Raleway Black"/>
            </a:endParaRPr>
          </a:p>
        </p:txBody>
      </p:sp>
      <p:pic>
        <p:nvPicPr>
          <p:cNvPr id="5" name="Picture 4">
            <a:extLst>
              <a:ext uri="{FF2B5EF4-FFF2-40B4-BE49-F238E27FC236}">
                <a16:creationId xmlns:a16="http://schemas.microsoft.com/office/drawing/2014/main" id="{CA85B580-332E-E520-4028-21DD5EA449DE}"/>
              </a:ext>
            </a:extLst>
          </p:cNvPr>
          <p:cNvPicPr>
            <a:picLocks noChangeAspect="1"/>
          </p:cNvPicPr>
          <p:nvPr/>
        </p:nvPicPr>
        <p:blipFill>
          <a:blip r:embed="rId3"/>
          <a:stretch>
            <a:fillRect/>
          </a:stretch>
        </p:blipFill>
        <p:spPr>
          <a:xfrm>
            <a:off x="2152577" y="1764905"/>
            <a:ext cx="955864" cy="1269584"/>
          </a:xfrm>
          <a:prstGeom prst="rect">
            <a:avLst/>
          </a:prstGeom>
        </p:spPr>
      </p:pic>
      <p:pic>
        <p:nvPicPr>
          <p:cNvPr id="10" name="Picture 9">
            <a:extLst>
              <a:ext uri="{FF2B5EF4-FFF2-40B4-BE49-F238E27FC236}">
                <a16:creationId xmlns:a16="http://schemas.microsoft.com/office/drawing/2014/main" id="{84F69822-293E-210D-273F-31146B004773}"/>
              </a:ext>
            </a:extLst>
          </p:cNvPr>
          <p:cNvPicPr>
            <a:picLocks noChangeAspect="1"/>
          </p:cNvPicPr>
          <p:nvPr/>
        </p:nvPicPr>
        <p:blipFill>
          <a:blip r:embed="rId4"/>
          <a:stretch>
            <a:fillRect/>
          </a:stretch>
        </p:blipFill>
        <p:spPr>
          <a:xfrm>
            <a:off x="5349002" y="1764905"/>
            <a:ext cx="2482405" cy="1390147"/>
          </a:xfrm>
          <a:prstGeom prst="rect">
            <a:avLst/>
          </a:prstGeom>
        </p:spPr>
      </p:pic>
    </p:spTree>
    <p:extLst>
      <p:ext uri="{BB962C8B-B14F-4D97-AF65-F5344CB8AC3E}">
        <p14:creationId xmlns:p14="http://schemas.microsoft.com/office/powerpoint/2010/main" val="38319462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1434</Words>
  <Application>Microsoft Office PowerPoint</Application>
  <PresentationFormat>On-screen Show (16:9)</PresentationFormat>
  <Paragraphs>189</Paragraphs>
  <Slides>60</Slides>
  <Notes>60</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60</vt:i4>
      </vt:variant>
    </vt:vector>
  </HeadingPairs>
  <TitlesOfParts>
    <vt:vector size="82" baseType="lpstr">
      <vt:lpstr>Montserrat Black</vt:lpstr>
      <vt:lpstr>Raleway Black</vt:lpstr>
      <vt:lpstr>Raleway ExtraBold</vt:lpstr>
      <vt:lpstr>Fira Sans Extra Condensed</vt:lpstr>
      <vt:lpstr>Montserrat ExtraBold</vt:lpstr>
      <vt:lpstr>Montserrat Light</vt:lpstr>
      <vt:lpstr>Montserrat</vt:lpstr>
      <vt:lpstr>Raleway</vt:lpstr>
      <vt:lpstr>EB Garamond</vt:lpstr>
      <vt:lpstr>Nunito Light</vt:lpstr>
      <vt:lpstr>Fira Sans Extra Condensed Medium</vt:lpstr>
      <vt:lpstr>Arial</vt:lpstr>
      <vt:lpstr>Bebas Neue</vt:lpstr>
      <vt:lpstr>Times New Roman</vt:lpstr>
      <vt:lpstr>Simple Light</vt:lpstr>
      <vt:lpstr>Rental Housing Marketing Plan by Slidesgo</vt:lpstr>
      <vt:lpstr>Rental Housing Marketing Plan by Slidesgo</vt:lpstr>
      <vt:lpstr>Rental Housing Marketing Plan by Slidesgo</vt:lpstr>
      <vt:lpstr>Rental Housing Marketing Plan by Slidesgo</vt:lpstr>
      <vt:lpstr>Rental Housing Marketing Plan by Slidesgo</vt:lpstr>
      <vt:lpstr>Rental Housing Marketing Plan by Slidesgo</vt:lpstr>
      <vt:lpstr>Rental Housing Marketing Plan by Slidesgo</vt:lpstr>
      <vt:lpstr>Cost of Living in the United States (2023)</vt:lpstr>
      <vt:lpstr>TABLE OF CONTENTS</vt:lpstr>
      <vt:lpstr>Background</vt:lpstr>
      <vt:lpstr>Cost of Living</vt:lpstr>
      <vt:lpstr>Rise in Cost of Living</vt:lpstr>
      <vt:lpstr>Why is this important? </vt:lpstr>
      <vt:lpstr> 02</vt:lpstr>
      <vt:lpstr>Dataset</vt:lpstr>
      <vt:lpstr>PowerPoint Presentation</vt:lpstr>
      <vt:lpstr>Data Cleaning Process</vt:lpstr>
      <vt:lpstr>PowerPoint Presentation</vt:lpstr>
      <vt:lpstr>PowerPoint Presentation</vt:lpstr>
      <vt:lpstr>Problem Statement </vt:lpstr>
      <vt:lpstr>Problem Statement</vt:lpstr>
      <vt:lpstr> 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These 7 States are Low Cost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THANK YOU!</vt:lpstr>
      <vt:lpstr>Works Cited</vt:lpstr>
      <vt:lpstr>Works Cited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 of Living in the United States</dc:title>
  <cp:lastModifiedBy>Adam Adrian Chua</cp:lastModifiedBy>
  <cp:revision>7</cp:revision>
  <dcterms:modified xsi:type="dcterms:W3CDTF">2023-12-27T07:13:36Z</dcterms:modified>
</cp:coreProperties>
</file>